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279" r:id="rId4"/>
    <p:sldId id="306" r:id="rId5"/>
    <p:sldId id="305" r:id="rId6"/>
    <p:sldId id="301" r:id="rId7"/>
    <p:sldId id="307" r:id="rId8"/>
    <p:sldId id="303" r:id="rId9"/>
    <p:sldId id="302" r:id="rId10"/>
    <p:sldId id="308" r:id="rId11"/>
    <p:sldId id="310" r:id="rId12"/>
    <p:sldId id="311" r:id="rId13"/>
    <p:sldId id="309" r:id="rId14"/>
    <p:sldId id="313" r:id="rId15"/>
    <p:sldId id="264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</p:showPr>
  <p:clrMru>
    <a:srgbClr val="1A276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87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12213" y="3295965"/>
            <a:ext cx="8538710" cy="4721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国华置业\营销变革\2015年初年会\华贸地产基金用图\a.jpg"/>
          <p:cNvPicPr preferRelativeResize="0"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9144001" cy="515105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816" y="3295965"/>
            <a:ext cx="8277503" cy="554619"/>
          </a:xfrm>
        </p:spPr>
        <p:txBody>
          <a:bodyPr anchor="t">
            <a:normAutofit/>
          </a:bodyPr>
          <a:lstStyle>
            <a:lvl1pPr>
              <a:defRPr sz="2400" b="1">
                <a:solidFill>
                  <a:srgbClr val="1A276D"/>
                </a:solidFill>
                <a:latin typeface="Adobe 宋体 Std L"/>
                <a:ea typeface="Adobe 宋体 Std L"/>
                <a:cs typeface="Adobe 宋体 Std L"/>
              </a:defRPr>
            </a:lvl1pPr>
          </a:lstStyle>
          <a:p>
            <a:r>
              <a:rPr lang="zh-CN" altLang="en-US" dirty="0" smtClean="0"/>
              <a:t>标题文字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816" y="4745870"/>
            <a:ext cx="2537759" cy="397630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>
                    <a:tint val="75000"/>
                  </a:schemeClr>
                </a:solidFill>
                <a:latin typeface="Adobe 宋体 Std L"/>
                <a:ea typeface="Adobe 宋体 Std L"/>
                <a:cs typeface="Adobe 宋体 Std 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说明文字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048730" y="4745870"/>
            <a:ext cx="1095270" cy="3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60368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及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111" y="1597688"/>
            <a:ext cx="4653813" cy="16063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大标题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354" y="1281202"/>
            <a:ext cx="4643570" cy="3164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小标题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48730" y="4745870"/>
            <a:ext cx="1095270" cy="3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E:\国华置业\华贸地产基金用图\e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3765248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1449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片段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704" y="353233"/>
            <a:ext cx="5607560" cy="472008"/>
          </a:xfrm>
        </p:spPr>
        <p:txBody>
          <a:bodyPr anchor="t">
            <a:normAutofit/>
          </a:bodyPr>
          <a:lstStyle>
            <a:lvl1pPr algn="l">
              <a:defRPr sz="2400" b="1" cap="all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大标题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704" y="2702321"/>
            <a:ext cx="7964750" cy="1465731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Adobe 宋体 Std L"/>
                <a:ea typeface="Adobe 宋体 Std L"/>
                <a:cs typeface="Adobe 宋体 Std 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text styles
</a:t>
            </a:r>
            <a:r>
              <a:rPr lang="zh-CN" altLang="en-US" dirty="0" smtClean="0"/>
              <a:t>第二等级
第三等级
第四等级
第五等级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27703" y="1094497"/>
            <a:ext cx="7964751" cy="1424768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Adobe 宋体 Std L"/>
                <a:ea typeface="Adobe 宋体 Std L"/>
                <a:cs typeface="Adobe 宋体 Std 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正文内容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48730" y="4745870"/>
            <a:ext cx="1095270" cy="3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9478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527704" y="353233"/>
            <a:ext cx="5607560" cy="472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大标题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38893" y="1049068"/>
            <a:ext cx="8147907" cy="1131241"/>
          </a:xfrm>
          <a:prstGeom prst="rect">
            <a:avLst/>
          </a:prstGeom>
          <a:solidFill>
            <a:srgbClr val="162E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545" y="1178865"/>
            <a:ext cx="7840910" cy="900041"/>
          </a:xfrm>
        </p:spPr>
        <p:txBody>
          <a:bodyPr anchor="t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注释文字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846" y="2396373"/>
            <a:ext cx="7934609" cy="227348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dobe 宋体 Std L"/>
                <a:ea typeface="Adobe 宋体 Std L"/>
                <a:cs typeface="Adobe 宋体 Std 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altLang="zh-CN" dirty="0" smtClean="0"/>
              <a:t>Click to edit Master text styles
</a:t>
            </a:r>
            <a:r>
              <a:rPr lang="zh-CN" altLang="en-US" dirty="0" smtClean="0"/>
              <a:t>第二等级
第三等级
第四等级
第五等级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48730" y="4745870"/>
            <a:ext cx="1095270" cy="3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3180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对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226" y="1340040"/>
            <a:ext cx="3863810" cy="479822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 smtClean="0"/>
              <a:t>一级标题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226" y="1831784"/>
            <a:ext cx="3863810" cy="25489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dobe 宋体 Std L"/>
                <a:ea typeface="Adobe 宋体 Std L"/>
                <a:cs typeface="Adobe 宋体 Std 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altLang="zh-CN" dirty="0" smtClean="0"/>
              <a:t>Click to edit Master text styles
</a:t>
            </a:r>
            <a:r>
              <a:rPr lang="zh-CN" altLang="en-US" dirty="0" smtClean="0"/>
              <a:t>第二等级
第三等级
第四等级
第五等级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6" y="365893"/>
            <a:ext cx="6106920" cy="428625"/>
          </a:xfrm>
        </p:spPr>
        <p:txBody>
          <a:bodyPr anchor="ctr">
            <a:normAutofit/>
          </a:bodyPr>
          <a:lstStyle>
            <a:lvl1pPr marL="0" indent="0" algn="l">
              <a:buFont typeface="Arial"/>
              <a:buNone/>
              <a:defRPr sz="24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大标题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0"/>
          </p:nvPr>
        </p:nvSpPr>
        <p:spPr>
          <a:xfrm>
            <a:off x="4628645" y="1340040"/>
            <a:ext cx="3863810" cy="479822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 smtClean="0"/>
              <a:t>一级标题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1"/>
          </p:nvPr>
        </p:nvSpPr>
        <p:spPr>
          <a:xfrm>
            <a:off x="4628645" y="1831784"/>
            <a:ext cx="3863810" cy="25489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dobe 宋体 Std L"/>
                <a:ea typeface="Adobe 宋体 Std L"/>
                <a:cs typeface="Adobe 宋体 Std 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altLang="zh-CN" dirty="0" smtClean="0"/>
              <a:t>Click to edit Master text styles
</a:t>
            </a:r>
            <a:r>
              <a:rPr lang="zh-CN" altLang="en-US" dirty="0" smtClean="0"/>
              <a:t>第二等级
第三等级
第四等级
第五等级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48730" y="4745870"/>
            <a:ext cx="1095270" cy="3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7062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对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226" y="2887938"/>
            <a:ext cx="2651294" cy="1573551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Adobe 宋体 Std L"/>
                <a:ea typeface="Adobe 宋体 Std L"/>
                <a:cs typeface="Adobe 宋体 Std 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altLang="zh-CN" dirty="0" smtClean="0"/>
              <a:t>Click to edit Master text styles
</a:t>
            </a:r>
            <a:r>
              <a:rPr lang="zh-CN" altLang="en-US" dirty="0" smtClean="0"/>
              <a:t>第二等级
第三等级
第四等级
第五等级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6" y="365893"/>
            <a:ext cx="6106920" cy="428625"/>
          </a:xfrm>
        </p:spPr>
        <p:txBody>
          <a:bodyPr anchor="ctr">
            <a:normAutofit/>
          </a:bodyPr>
          <a:lstStyle>
            <a:lvl1pPr marL="0" indent="0" algn="l">
              <a:buFont typeface="Arial"/>
              <a:buNone/>
              <a:defRPr sz="24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大标题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33460" y="1070688"/>
            <a:ext cx="2648060" cy="283417"/>
          </a:xfrm>
          <a:prstGeom prst="rect">
            <a:avLst/>
          </a:prstGeom>
          <a:solidFill>
            <a:srgbClr val="162E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533460" y="1347687"/>
            <a:ext cx="2648060" cy="1392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3262229" y="1070688"/>
            <a:ext cx="2648060" cy="283417"/>
          </a:xfrm>
          <a:prstGeom prst="rect">
            <a:avLst/>
          </a:prstGeom>
          <a:solidFill>
            <a:srgbClr val="162E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262229" y="1347687"/>
            <a:ext cx="2648060" cy="1392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987718" y="1070688"/>
            <a:ext cx="2648060" cy="283417"/>
          </a:xfrm>
          <a:prstGeom prst="rect">
            <a:avLst/>
          </a:prstGeom>
          <a:solidFill>
            <a:srgbClr val="162E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987718" y="1347687"/>
            <a:ext cx="2648060" cy="1392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3"/>
          <p:cNvSpPr>
            <a:spLocks noGrp="1"/>
          </p:cNvSpPr>
          <p:nvPr>
            <p:ph sz="half" idx="10"/>
          </p:nvPr>
        </p:nvSpPr>
        <p:spPr>
          <a:xfrm>
            <a:off x="3258995" y="2887938"/>
            <a:ext cx="2651294" cy="1573551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Adobe 宋体 Std L"/>
                <a:ea typeface="Adobe 宋体 Std L"/>
                <a:cs typeface="Adobe 宋体 Std 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altLang="zh-CN" dirty="0" smtClean="0"/>
              <a:t>Click to edit Master text styles
</a:t>
            </a:r>
            <a:r>
              <a:rPr lang="zh-CN" altLang="en-US" dirty="0" smtClean="0"/>
              <a:t>第二等级
第三等级
第四等级
第五等级</a:t>
            </a:r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11"/>
          </p:nvPr>
        </p:nvSpPr>
        <p:spPr>
          <a:xfrm>
            <a:off x="5984484" y="2887938"/>
            <a:ext cx="2651294" cy="1573551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Adobe 宋体 Std L"/>
                <a:ea typeface="Adobe 宋体 Std L"/>
                <a:cs typeface="Adobe 宋体 Std 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altLang="zh-CN" dirty="0" smtClean="0"/>
              <a:t>Click to edit Master text styles
</a:t>
            </a:r>
            <a:r>
              <a:rPr lang="zh-CN" altLang="en-US" dirty="0" smtClean="0"/>
              <a:t>第二等级
第三等级
第四等级
第五等级</a:t>
            </a:r>
            <a:endParaRPr lang="en-US" dirty="0"/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533460" y="1070688"/>
            <a:ext cx="264806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/>
              <a:t>图片说明文字</a:t>
            </a:r>
            <a:endParaRPr lang="en-US" sz="1000" dirty="0"/>
          </a:p>
        </p:txBody>
      </p:sp>
      <p:sp>
        <p:nvSpPr>
          <p:cNvPr id="26" name="Title 1"/>
          <p:cNvSpPr txBox="1">
            <a:spLocks/>
          </p:cNvSpPr>
          <p:nvPr userDrawn="1"/>
        </p:nvSpPr>
        <p:spPr>
          <a:xfrm>
            <a:off x="3273707" y="1070688"/>
            <a:ext cx="264806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/>
              <a:t>图片说明文字</a:t>
            </a:r>
            <a:endParaRPr lang="en-US" sz="1000" dirty="0"/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5987718" y="1070688"/>
            <a:ext cx="2648060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/>
              <a:t>图片说明文字</a:t>
            </a:r>
            <a:endParaRPr 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61707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对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538893" y="1070688"/>
            <a:ext cx="3991454" cy="283417"/>
          </a:xfrm>
          <a:prstGeom prst="rect">
            <a:avLst/>
          </a:prstGeom>
          <a:solidFill>
            <a:srgbClr val="162E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538893" y="1347687"/>
            <a:ext cx="3991454" cy="1555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4649757" y="1070688"/>
            <a:ext cx="3991454" cy="283417"/>
          </a:xfrm>
          <a:prstGeom prst="rect">
            <a:avLst/>
          </a:prstGeom>
          <a:solidFill>
            <a:srgbClr val="162E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4649757" y="1347687"/>
            <a:ext cx="3991454" cy="1555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226" y="2980107"/>
            <a:ext cx="4000120" cy="171378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dobe 宋体 Std L"/>
                <a:ea typeface="Adobe 宋体 Std L"/>
                <a:cs typeface="Adobe 宋体 Std 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altLang="zh-CN" dirty="0" smtClean="0"/>
              <a:t>Click to edit Master text styles
</a:t>
            </a:r>
            <a:r>
              <a:rPr lang="zh-CN" altLang="en-US" dirty="0" smtClean="0"/>
              <a:t>第二等级
第三等级
第四等级
第五等级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6" y="365893"/>
            <a:ext cx="6106920" cy="428625"/>
          </a:xfrm>
        </p:spPr>
        <p:txBody>
          <a:bodyPr anchor="ctr">
            <a:normAutofit/>
          </a:bodyPr>
          <a:lstStyle>
            <a:lvl1pPr marL="0" indent="0" algn="l">
              <a:buFont typeface="Arial"/>
              <a:buNone/>
              <a:defRPr sz="24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大标题</a:t>
            </a:r>
            <a:endParaRPr lang="en-US" dirty="0"/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533459" y="1070688"/>
            <a:ext cx="3996887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/>
              <a:t>图片说明文字</a:t>
            </a:r>
            <a:endParaRPr lang="en-US" sz="1000" dirty="0"/>
          </a:p>
        </p:txBody>
      </p:sp>
      <p:sp>
        <p:nvSpPr>
          <p:cNvPr id="26" name="Title 1"/>
          <p:cNvSpPr txBox="1">
            <a:spLocks/>
          </p:cNvSpPr>
          <p:nvPr userDrawn="1"/>
        </p:nvSpPr>
        <p:spPr>
          <a:xfrm>
            <a:off x="4649756" y="1070688"/>
            <a:ext cx="3986021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/>
              <a:t>图片说明文字</a:t>
            </a:r>
            <a:endParaRPr lang="en-US" sz="1000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0"/>
          </p:nvPr>
        </p:nvSpPr>
        <p:spPr>
          <a:xfrm>
            <a:off x="4635657" y="2986798"/>
            <a:ext cx="4000120" cy="171378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dobe 宋体 Std L"/>
                <a:ea typeface="Adobe 宋体 Std L"/>
                <a:cs typeface="Adobe 宋体 Std 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altLang="zh-CN" dirty="0" smtClean="0"/>
              <a:t>Click to edit Master text styles
</a:t>
            </a:r>
            <a:r>
              <a:rPr lang="zh-CN" altLang="en-US" dirty="0" smtClean="0"/>
              <a:t>第二等级
第三等级
第四等级
第五等级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3714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对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514469" y="1053772"/>
            <a:ext cx="2914049" cy="1875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3511835" y="1053772"/>
            <a:ext cx="2053438" cy="1875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649310" y="1053771"/>
            <a:ext cx="2998123" cy="34509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2420974" y="3023118"/>
            <a:ext cx="3144299" cy="1481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14468" y="3023118"/>
            <a:ext cx="1821813" cy="1481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514469" y="2637118"/>
            <a:ext cx="2914049" cy="292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3511836" y="2637118"/>
            <a:ext cx="2053438" cy="292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514470" y="4212594"/>
            <a:ext cx="1821812" cy="292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2420974" y="4212365"/>
            <a:ext cx="3144298" cy="292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5649310" y="4212365"/>
            <a:ext cx="2994112" cy="292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6" y="365893"/>
            <a:ext cx="6106920" cy="428625"/>
          </a:xfrm>
        </p:spPr>
        <p:txBody>
          <a:bodyPr anchor="ctr">
            <a:normAutofit/>
          </a:bodyPr>
          <a:lstStyle>
            <a:lvl1pPr marL="0" indent="0" algn="l">
              <a:buFont typeface="Arial"/>
              <a:buNone/>
              <a:defRPr sz="24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大标题</a:t>
            </a:r>
            <a:endParaRPr lang="en-US" dirty="0"/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530226" y="2657923"/>
            <a:ext cx="2898293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>
                <a:solidFill>
                  <a:srgbClr val="1A276D"/>
                </a:solidFill>
              </a:rPr>
              <a:t>图片说明文字</a:t>
            </a:r>
            <a:endParaRPr lang="en-US" sz="1000" dirty="0">
              <a:solidFill>
                <a:srgbClr val="1A276D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931468" y="48337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itle 1"/>
          <p:cNvSpPr txBox="1">
            <a:spLocks/>
          </p:cNvSpPr>
          <p:nvPr userDrawn="1"/>
        </p:nvSpPr>
        <p:spPr>
          <a:xfrm>
            <a:off x="3511837" y="2657923"/>
            <a:ext cx="2053436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>
                <a:solidFill>
                  <a:srgbClr val="1A276D"/>
                </a:solidFill>
              </a:rPr>
              <a:t>图片说明文字</a:t>
            </a:r>
            <a:endParaRPr lang="en-US" sz="1000" dirty="0">
              <a:solidFill>
                <a:srgbClr val="1A276D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 userDrawn="1"/>
        </p:nvSpPr>
        <p:spPr>
          <a:xfrm>
            <a:off x="514468" y="4225623"/>
            <a:ext cx="1821813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>
                <a:solidFill>
                  <a:srgbClr val="1A276D"/>
                </a:solidFill>
              </a:rPr>
              <a:t>图片说明文字</a:t>
            </a:r>
            <a:endParaRPr lang="en-US" sz="1000" dirty="0">
              <a:solidFill>
                <a:srgbClr val="1A276D"/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2420974" y="4225623"/>
            <a:ext cx="3144298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>
                <a:solidFill>
                  <a:srgbClr val="1A276D"/>
                </a:solidFill>
              </a:rPr>
              <a:t>图片说明文字</a:t>
            </a:r>
            <a:endParaRPr lang="en-US" sz="1000" dirty="0">
              <a:solidFill>
                <a:srgbClr val="1A276D"/>
              </a:solidFill>
            </a:endParaRPr>
          </a:p>
        </p:txBody>
      </p:sp>
      <p:sp>
        <p:nvSpPr>
          <p:cNvPr id="39" name="Title 1"/>
          <p:cNvSpPr txBox="1">
            <a:spLocks/>
          </p:cNvSpPr>
          <p:nvPr userDrawn="1"/>
        </p:nvSpPr>
        <p:spPr>
          <a:xfrm>
            <a:off x="5649310" y="4208490"/>
            <a:ext cx="2994112" cy="27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000" dirty="0" smtClean="0">
                <a:solidFill>
                  <a:srgbClr val="1A276D"/>
                </a:solidFill>
              </a:rPr>
              <a:t>图片说明文字</a:t>
            </a:r>
            <a:endParaRPr lang="en-US" sz="1000" dirty="0">
              <a:solidFill>
                <a:srgbClr val="1A276D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236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165226"/>
            <a:ext cx="9144000" cy="1328616"/>
          </a:xfrm>
          <a:prstGeom prst="rect">
            <a:avLst/>
          </a:prstGeom>
          <a:solidFill>
            <a:srgbClr val="162E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223846" y="3187683"/>
            <a:ext cx="257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宋体 Std L"/>
                <a:ea typeface="Adobe 宋体 Std L"/>
                <a:cs typeface="Adobe 宋体 Std L"/>
              </a:rPr>
              <a:t>THANKS</a:t>
            </a:r>
            <a:r>
              <a:rPr lang="en-US" altLang="zh-CN" sz="4400" dirty="0" smtClean="0">
                <a:solidFill>
                  <a:schemeClr val="bg1"/>
                </a:solidFill>
                <a:latin typeface="Adobe 宋体 Std L"/>
                <a:ea typeface="Adobe 宋体 Std L"/>
                <a:cs typeface="Adobe 宋体 Std L"/>
              </a:rPr>
              <a:t>!</a:t>
            </a:r>
            <a:endParaRPr lang="en-US" sz="4400" dirty="0">
              <a:solidFill>
                <a:schemeClr val="bg1"/>
              </a:solidFill>
              <a:latin typeface="Adobe 宋体 Std L"/>
              <a:ea typeface="Adobe 宋体 Std L"/>
              <a:cs typeface="Adobe 宋体 Std 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109846" y="39375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Adobe 宋体 Std L"/>
                <a:ea typeface="Adobe 宋体 Std L"/>
                <a:cs typeface="Adobe 宋体 Std L"/>
              </a:rPr>
              <a:t>谢谢欣赏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dobe 宋体 Std L"/>
              <a:ea typeface="Adobe 宋体 Std L"/>
              <a:cs typeface="Adobe 宋体 Std 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8785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mtClean="0"/>
              <a:t>Click to edit Master text styles
</a:t>
            </a:r>
            <a:r>
              <a:rPr lang="zh-CN" altLang="en-US" smtClean="0"/>
              <a:t>第二等级
第三等级
第四等级
第五等级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18B4F-25AB-4547-8635-CFC18C7555DF}" type="datetimeFigureOut">
              <a:rPr lang="en-US" smtClean="0"/>
              <a:pPr/>
              <a:t>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ECCD2-CD70-4341-92B3-96046ACEFD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336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54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9.png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90412" y="1436914"/>
            <a:ext cx="4216270" cy="554619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2015</a:t>
            </a:r>
            <a:r>
              <a:rPr kumimoji="1" lang="zh-CN" altLang="en-US" dirty="0" smtClean="0">
                <a:solidFill>
                  <a:schemeClr val="bg1"/>
                </a:solidFill>
              </a:rPr>
              <a:t>年</a:t>
            </a:r>
            <a:r>
              <a:rPr kumimoji="1" lang="en-US" altLang="zh-CN" dirty="0" smtClean="0">
                <a:solidFill>
                  <a:schemeClr val="bg1"/>
                </a:solidFill>
              </a:rPr>
              <a:t>360</a:t>
            </a:r>
            <a:r>
              <a:rPr kumimoji="1" lang="zh-CN" altLang="en-US" dirty="0" smtClean="0">
                <a:solidFill>
                  <a:schemeClr val="bg1"/>
                </a:solidFill>
              </a:rPr>
              <a:t>度人才盘点内部宣讲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4584985"/>
      </p:ext>
    </p:extLst>
  </p:cSld>
  <p:clrMapOvr>
    <a:masterClrMapping/>
  </p:clrMapOvr>
  <p:transition advTm="127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0"/>
          <p:cNvSpPr>
            <a:spLocks noGrp="1"/>
          </p:cNvSpPr>
          <p:nvPr>
            <p:ph type="title"/>
          </p:nvPr>
        </p:nvSpPr>
        <p:spPr>
          <a:xfrm>
            <a:off x="129206" y="76202"/>
            <a:ext cx="5607560" cy="47200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作用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：促成长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4" name="Picture 3" descr="C:\Documents and Settings\yuanchenglei\My Documents\My Pictures\PPT图片\1004300005fbc0bc85eaa7675b.jpg"/>
          <p:cNvPicPr>
            <a:picLocks noChangeAspect="1" noChangeArrowheads="1"/>
          </p:cNvPicPr>
          <p:nvPr/>
        </p:nvPicPr>
        <p:blipFill>
          <a:blip r:embed="rId2"/>
          <a:srcRect t="19485" b="24304"/>
          <a:stretch>
            <a:fillRect/>
          </a:stretch>
        </p:blipFill>
        <p:spPr bwMode="auto">
          <a:xfrm>
            <a:off x="366713" y="1534886"/>
            <a:ext cx="8491537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1023257" y="925286"/>
            <a:ext cx="3820886" cy="7728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多人评估，全面客观找差距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5736766" y="925286"/>
            <a:ext cx="2634348" cy="77288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个人报告，保护隐私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0"/>
          <p:cNvSpPr>
            <a:spLocks noGrp="1"/>
          </p:cNvSpPr>
          <p:nvPr>
            <p:ph type="title"/>
          </p:nvPr>
        </p:nvSpPr>
        <p:spPr>
          <a:xfrm>
            <a:off x="129206" y="76202"/>
            <a:ext cx="5607560" cy="47200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作用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：宣传企业文化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4348" y="3143248"/>
            <a:ext cx="2000264" cy="1500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凡事有章可循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凡事有据可查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凡事有人负责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凡事有人监督</a:t>
            </a:r>
            <a:endParaRPr lang="zh-CN" altLang="en-US" b="1" dirty="0"/>
          </a:p>
        </p:txBody>
      </p:sp>
      <p:sp>
        <p:nvSpPr>
          <p:cNvPr id="7" name="六边形 6"/>
          <p:cNvSpPr/>
          <p:nvPr/>
        </p:nvSpPr>
        <p:spPr>
          <a:xfrm>
            <a:off x="714349" y="1208314"/>
            <a:ext cx="2000264" cy="1611086"/>
          </a:xfrm>
          <a:prstGeom prst="hex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对城市负责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对社会负责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对历史负责</a:t>
            </a:r>
            <a:endParaRPr lang="zh-CN" altLang="en-US" b="1" dirty="0"/>
          </a:p>
        </p:txBody>
      </p:sp>
      <p:sp>
        <p:nvSpPr>
          <p:cNvPr id="8" name="太阳形 7"/>
          <p:cNvSpPr/>
          <p:nvPr/>
        </p:nvSpPr>
        <p:spPr>
          <a:xfrm>
            <a:off x="2786738" y="1634219"/>
            <a:ext cx="2950028" cy="2370362"/>
          </a:xfrm>
          <a:prstGeom prst="su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做诚信之人，造经典之城</a:t>
            </a:r>
            <a:endParaRPr lang="zh-CN" altLang="en-US" b="1" dirty="0"/>
          </a:p>
        </p:txBody>
      </p:sp>
      <p:sp>
        <p:nvSpPr>
          <p:cNvPr id="9" name="棱台 8"/>
          <p:cNvSpPr/>
          <p:nvPr/>
        </p:nvSpPr>
        <p:spPr>
          <a:xfrm>
            <a:off x="6945086" y="2100943"/>
            <a:ext cx="1817914" cy="1240971"/>
          </a:xfrm>
          <a:prstGeom prst="beve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测评题库</a:t>
            </a:r>
            <a:endParaRPr lang="zh-CN" altLang="en-US" b="1" dirty="0"/>
          </a:p>
        </p:txBody>
      </p:sp>
      <p:cxnSp>
        <p:nvCxnSpPr>
          <p:cNvPr id="11" name="直接连接符 10"/>
          <p:cNvCxnSpPr>
            <a:stCxn id="9" idx="4"/>
          </p:cNvCxnSpPr>
          <p:nvPr/>
        </p:nvCxnSpPr>
        <p:spPr>
          <a:xfrm rot="10800000">
            <a:off x="3646714" y="783771"/>
            <a:ext cx="3298372" cy="19376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9" idx="4"/>
          </p:cNvCxnSpPr>
          <p:nvPr/>
        </p:nvCxnSpPr>
        <p:spPr>
          <a:xfrm rot="10800000" flipV="1">
            <a:off x="3853544" y="2721428"/>
            <a:ext cx="3091543" cy="2068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右箭头 17"/>
          <p:cNvSpPr/>
          <p:nvPr/>
        </p:nvSpPr>
        <p:spPr>
          <a:xfrm>
            <a:off x="6074228" y="2569029"/>
            <a:ext cx="544285" cy="3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0"/>
          <p:cNvSpPr>
            <a:spLocks noGrp="1"/>
          </p:cNvSpPr>
          <p:nvPr>
            <p:ph type="title"/>
          </p:nvPr>
        </p:nvSpPr>
        <p:spPr>
          <a:xfrm>
            <a:off x="129206" y="76202"/>
            <a:ext cx="5607560" cy="47200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作用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：聆听员工的声音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3658" y="799488"/>
            <a:ext cx="1382486" cy="967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340429" y="799488"/>
            <a:ext cx="3995057" cy="9671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网络填写，方便，快捷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3135087" y="2166260"/>
            <a:ext cx="4691742" cy="9671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背靠背评价。被评估人不知道具体哪条意见是谁填写的，消除顾虑，保护隐私</a:t>
            </a:r>
            <a:endParaRPr lang="zh-CN" altLang="en-US" b="1" dirty="0"/>
          </a:p>
        </p:txBody>
      </p:sp>
      <p:pic>
        <p:nvPicPr>
          <p:cNvPr id="15" name="Picture 2" descr="http://t2.gstatic.com/images?q=tbn:XerS_Z8xaaV4gM::&amp;t=1&amp;usg=__9VXknADjesKXnbik99ZAiRr6eBg=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4807" y="2079172"/>
            <a:ext cx="138388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 descr="价值点3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91123" y="3301095"/>
            <a:ext cx="1372350" cy="137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3989615" y="3528629"/>
            <a:ext cx="4691742" cy="9671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开放式问题，可以直接给公司或领导提意见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9"/>
          <p:cNvSpPr txBox="1">
            <a:spLocks noChangeArrowheads="1"/>
          </p:cNvSpPr>
          <p:nvPr/>
        </p:nvSpPr>
        <p:spPr bwMode="auto">
          <a:xfrm>
            <a:off x="4158342" y="558301"/>
            <a:ext cx="3817257" cy="19389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目录</a:t>
            </a:r>
            <a:endParaRPr lang="en-US" altLang="zh-CN" sz="2000" b="1" dirty="0" smtClean="0">
              <a:solidFill>
                <a:srgbClr val="0070C0"/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什么是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360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度人才盘点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为什么要做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360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度人才盘点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项目安排</a:t>
            </a:r>
            <a:r>
              <a:rPr lang="en-US" altLang="zh-CN" sz="2000" b="1" dirty="0" smtClean="0">
                <a:solidFill>
                  <a:srgbClr val="0070C0"/>
                </a:solidFill>
                <a:latin typeface="+mn-ea"/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2941726365"/>
      </p:ext>
    </p:extLst>
  </p:cSld>
  <p:clrMapOvr>
    <a:masterClrMapping/>
  </p:clrMapOvr>
  <p:transition advTm="3993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0"/>
          <p:cNvSpPr>
            <a:spLocks noGrp="1"/>
          </p:cNvSpPr>
          <p:nvPr>
            <p:ph type="title"/>
          </p:nvPr>
        </p:nvSpPr>
        <p:spPr>
          <a:xfrm>
            <a:off x="129206" y="76202"/>
            <a:ext cx="5607560" cy="47200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项目安排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429730" y="2100962"/>
            <a:ext cx="7636644" cy="7075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9729" y="990599"/>
            <a:ext cx="1311985" cy="11212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3</a:t>
            </a:r>
            <a:r>
              <a:rPr lang="zh-CN" altLang="en-US" sz="1200" dirty="0" smtClean="0">
                <a:solidFill>
                  <a:schemeClr val="tx1"/>
                </a:solidFill>
              </a:rPr>
              <a:t>月初，咨询公司进场开始高管和员工访谈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32876" y="2830305"/>
            <a:ext cx="1268462" cy="105589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3</a:t>
            </a:r>
            <a:r>
              <a:rPr lang="zh-CN" altLang="en-US" sz="1200" dirty="0" smtClean="0">
                <a:solidFill>
                  <a:schemeClr val="tx1"/>
                </a:solidFill>
              </a:rPr>
              <a:t>月中，依据访谈反馈、国华文化、行业对标行为编制测评题库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97003" y="2004398"/>
            <a:ext cx="800366" cy="80413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项目结束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36018" y="1001485"/>
            <a:ext cx="1311985" cy="11212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3</a:t>
            </a:r>
            <a:r>
              <a:rPr lang="zh-CN" altLang="en-US" sz="1200" dirty="0" smtClean="0">
                <a:solidFill>
                  <a:schemeClr val="tx1"/>
                </a:solidFill>
              </a:rPr>
              <a:t>月底，测评系统上线，并开始系统使用培训。张贴内部宣传海报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60915" y="2808533"/>
            <a:ext cx="1268462" cy="105589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4</a:t>
            </a:r>
            <a:r>
              <a:rPr lang="zh-CN" altLang="en-US" sz="1200" dirty="0" smtClean="0">
                <a:solidFill>
                  <a:schemeClr val="tx1"/>
                </a:solidFill>
              </a:rPr>
              <a:t>月初，全员网上测评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81777" y="1045065"/>
            <a:ext cx="1268462" cy="105589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4</a:t>
            </a:r>
            <a:r>
              <a:rPr lang="zh-CN" altLang="en-US" sz="1200" dirty="0" smtClean="0">
                <a:solidFill>
                  <a:schemeClr val="tx1"/>
                </a:solidFill>
              </a:rPr>
              <a:t>月中，全员网上测评结束，数据整理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559463" y="2808533"/>
            <a:ext cx="1268462" cy="105589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4</a:t>
            </a:r>
            <a:r>
              <a:rPr lang="zh-CN" altLang="en-US" sz="1200" dirty="0" smtClean="0">
                <a:solidFill>
                  <a:schemeClr val="tx1"/>
                </a:solidFill>
              </a:rPr>
              <a:t>月底，项目汇报，出具团队和全员个人报告，并培训如何解读个人报告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0013" y="3984097"/>
            <a:ext cx="13239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01670943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9"/>
          <p:cNvSpPr txBox="1">
            <a:spLocks noChangeArrowheads="1"/>
          </p:cNvSpPr>
          <p:nvPr/>
        </p:nvSpPr>
        <p:spPr bwMode="auto">
          <a:xfrm>
            <a:off x="4321629" y="522514"/>
            <a:ext cx="3817257" cy="19389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目  录</a:t>
            </a:r>
            <a:endParaRPr lang="en-US" altLang="zh-CN" sz="2000" b="1" dirty="0" smtClean="0">
              <a:solidFill>
                <a:srgbClr val="0070C0"/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什么是</a:t>
            </a:r>
            <a:r>
              <a:rPr lang="en-US" altLang="zh-CN" sz="2000" b="1" dirty="0" smtClean="0">
                <a:solidFill>
                  <a:srgbClr val="0070C0"/>
                </a:solidFill>
                <a:latin typeface="+mn-ea"/>
                <a:cs typeface="+mj-cs"/>
              </a:rPr>
              <a:t>360</a:t>
            </a: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度人才盘点</a:t>
            </a:r>
            <a:endParaRPr lang="en-US" altLang="zh-CN" sz="2000" b="1" dirty="0" smtClean="0">
              <a:solidFill>
                <a:srgbClr val="0070C0"/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为什么要做</a:t>
            </a:r>
            <a:r>
              <a:rPr lang="en-US" altLang="zh-CN" sz="2000" b="1" dirty="0" smtClean="0">
                <a:solidFill>
                  <a:srgbClr val="0070C0"/>
                </a:solidFill>
                <a:latin typeface="+mn-ea"/>
                <a:cs typeface="+mj-cs"/>
              </a:rPr>
              <a:t>360</a:t>
            </a: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度人才盘点</a:t>
            </a:r>
            <a:endParaRPr lang="en-US" altLang="zh-CN" sz="2000" b="1" dirty="0" smtClean="0">
              <a:solidFill>
                <a:srgbClr val="0070C0"/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项目安排</a:t>
            </a:r>
            <a:r>
              <a:rPr lang="en-US" altLang="zh-CN" sz="2000" b="1" dirty="0" smtClean="0">
                <a:solidFill>
                  <a:srgbClr val="0070C0"/>
                </a:solidFill>
                <a:latin typeface="+mn-ea"/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2941726365"/>
      </p:ext>
    </p:extLst>
  </p:cSld>
  <p:clrMapOvr>
    <a:masterClrMapping/>
  </p:clrMapOvr>
  <p:transition advTm="3993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9"/>
          <p:cNvSpPr txBox="1">
            <a:spLocks noChangeArrowheads="1"/>
          </p:cNvSpPr>
          <p:nvPr/>
        </p:nvSpPr>
        <p:spPr bwMode="auto">
          <a:xfrm>
            <a:off x="4194628" y="631371"/>
            <a:ext cx="3817257" cy="19389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目录</a:t>
            </a:r>
            <a:endParaRPr lang="en-US" altLang="zh-CN" sz="2000" b="1" dirty="0" smtClean="0">
              <a:solidFill>
                <a:srgbClr val="0070C0"/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什么是</a:t>
            </a:r>
            <a:r>
              <a:rPr lang="en-US" altLang="zh-CN" sz="2000" b="1" dirty="0" smtClean="0">
                <a:solidFill>
                  <a:srgbClr val="0070C0"/>
                </a:solidFill>
                <a:latin typeface="+mn-ea"/>
                <a:cs typeface="+mj-cs"/>
              </a:rPr>
              <a:t>360</a:t>
            </a: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度人才盘点</a:t>
            </a:r>
            <a:endParaRPr lang="en-US" altLang="zh-CN" sz="2000" b="1" dirty="0" smtClean="0">
              <a:solidFill>
                <a:srgbClr val="0070C0"/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为什么要做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360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度人才盘点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项目安排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2941726365"/>
      </p:ext>
    </p:extLst>
  </p:cSld>
  <p:clrMapOvr>
    <a:masterClrMapping/>
  </p:clrMapOvr>
  <p:transition advTm="3993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720" y="106343"/>
            <a:ext cx="5607560" cy="47200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企业中的人才价值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150" y="1974624"/>
            <a:ext cx="1643063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9922" y="1480457"/>
            <a:ext cx="164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人才价值体现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50029" y="1524016"/>
            <a:ext cx="1861457" cy="5769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能力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2950029" y="3037130"/>
            <a:ext cx="1861457" cy="5769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业绩</a:t>
            </a:r>
            <a:endParaRPr lang="zh-CN" altLang="en-US" b="1" dirty="0"/>
          </a:p>
        </p:txBody>
      </p:sp>
      <p:sp>
        <p:nvSpPr>
          <p:cNvPr id="13" name="右箭头 12"/>
          <p:cNvSpPr/>
          <p:nvPr/>
        </p:nvSpPr>
        <p:spPr>
          <a:xfrm rot="10800000">
            <a:off x="2296886" y="1719157"/>
            <a:ext cx="468085" cy="2511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2329544" y="3231577"/>
            <a:ext cx="468085" cy="2511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389914" y="2786067"/>
            <a:ext cx="2188029" cy="117564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评估方法：</a:t>
            </a:r>
            <a:r>
              <a:rPr lang="en-US" altLang="zh-CN" b="1" dirty="0" smtClean="0"/>
              <a:t>KPI</a:t>
            </a:r>
            <a:r>
              <a:rPr lang="zh-CN" altLang="en-US" b="1" dirty="0" smtClean="0"/>
              <a:t>，平衡计分卡，</a:t>
            </a:r>
            <a:r>
              <a:rPr lang="en-US" altLang="zh-CN" b="1" dirty="0" smtClean="0"/>
              <a:t>QQTC</a:t>
            </a:r>
            <a:r>
              <a:rPr lang="zh-CN" altLang="en-US" b="1" dirty="0" smtClean="0"/>
              <a:t>等</a:t>
            </a:r>
            <a:endParaRPr lang="zh-CN" altLang="en-US" b="1" dirty="0"/>
          </a:p>
        </p:txBody>
      </p:sp>
      <p:sp>
        <p:nvSpPr>
          <p:cNvPr id="17" name="椭圆 16"/>
          <p:cNvSpPr/>
          <p:nvPr/>
        </p:nvSpPr>
        <p:spPr>
          <a:xfrm>
            <a:off x="6389914" y="1131336"/>
            <a:ext cx="2188029" cy="117564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评估方法：行为评估法等</a:t>
            </a:r>
            <a:endParaRPr lang="zh-CN" altLang="en-US" b="1" dirty="0"/>
          </a:p>
        </p:txBody>
      </p:sp>
      <p:sp>
        <p:nvSpPr>
          <p:cNvPr id="18" name="右箭头 17"/>
          <p:cNvSpPr/>
          <p:nvPr/>
        </p:nvSpPr>
        <p:spPr>
          <a:xfrm rot="10800000">
            <a:off x="5188194" y="1719157"/>
            <a:ext cx="951348" cy="25117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10800000">
            <a:off x="5188194" y="3231578"/>
            <a:ext cx="951348" cy="25117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124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720" y="106343"/>
            <a:ext cx="5607560" cy="47200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人才测评原理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7" name="组合 31"/>
          <p:cNvGrpSpPr>
            <a:grpSpLocks/>
          </p:cNvGrpSpPr>
          <p:nvPr/>
        </p:nvGrpSpPr>
        <p:grpSpPr bwMode="auto">
          <a:xfrm>
            <a:off x="499787" y="856453"/>
            <a:ext cx="2716213" cy="3285137"/>
            <a:chOff x="-13483804" y="25851"/>
            <a:chExt cx="4438036" cy="5176930"/>
          </a:xfrm>
        </p:grpSpPr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-10915917" y="3930980"/>
              <a:ext cx="1870149" cy="112575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心理测评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潜力评估</a:t>
              </a:r>
            </a:p>
          </p:txBody>
        </p:sp>
        <p:sp>
          <p:nvSpPr>
            <p:cNvPr id="10" name="Text Box 26"/>
            <p:cNvSpPr txBox="1">
              <a:spLocks noChangeArrowheads="1"/>
            </p:cNvSpPr>
            <p:nvPr/>
          </p:nvSpPr>
          <p:spPr bwMode="auto">
            <a:xfrm>
              <a:off x="-13250410" y="3966004"/>
              <a:ext cx="2502828" cy="1236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岗位适配度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心理潜质</a:t>
              </a:r>
            </a:p>
          </p:txBody>
        </p:sp>
        <p:sp>
          <p:nvSpPr>
            <p:cNvPr id="11" name="Text Box 27"/>
            <p:cNvSpPr txBox="1">
              <a:spLocks noChangeArrowheads="1"/>
            </p:cNvSpPr>
            <p:nvPr/>
          </p:nvSpPr>
          <p:spPr bwMode="auto">
            <a:xfrm>
              <a:off x="-11032638" y="1601912"/>
              <a:ext cx="1870147" cy="103569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b"/>
            <a:lstStyle/>
            <a:p>
              <a:pPr algn="ctr">
                <a:lnSpc>
                  <a:spcPts val="1500"/>
                </a:lnSpc>
                <a:spcBef>
                  <a:spcPct val="50000"/>
                </a:spcBef>
                <a:defRPr/>
              </a:pPr>
              <a:r>
                <a:rPr lang="en-US" altLang="zh-CN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360</a:t>
              </a:r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度</a:t>
              </a:r>
              <a:endPara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ts val="1500"/>
                </a:lnSpc>
                <a:spcBef>
                  <a:spcPct val="50000"/>
                </a:spcBef>
                <a:defRPr/>
              </a:pPr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行为评估</a:t>
              </a:r>
            </a:p>
          </p:txBody>
        </p:sp>
        <p:sp>
          <p:nvSpPr>
            <p:cNvPr id="12" name="Text Box 29"/>
            <p:cNvSpPr txBox="1">
              <a:spLocks noChangeArrowheads="1"/>
            </p:cNvSpPr>
            <p:nvPr/>
          </p:nvSpPr>
          <p:spPr bwMode="auto">
            <a:xfrm>
              <a:off x="-13483804" y="588730"/>
              <a:ext cx="2582585" cy="1891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工作成效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业绩结果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行为表现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 Box 32"/>
            <p:cNvSpPr txBox="1">
              <a:spLocks noChangeArrowheads="1"/>
            </p:cNvSpPr>
            <p:nvPr/>
          </p:nvSpPr>
          <p:spPr bwMode="auto">
            <a:xfrm>
              <a:off x="-11033163" y="25851"/>
              <a:ext cx="1870223" cy="62804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绩效评估</a:t>
              </a:r>
            </a:p>
          </p:txBody>
        </p:sp>
      </p:grpSp>
      <p:sp>
        <p:nvSpPr>
          <p:cNvPr id="15" name="Freeform 3"/>
          <p:cNvSpPr>
            <a:spLocks/>
          </p:cNvSpPr>
          <p:nvPr/>
        </p:nvSpPr>
        <p:spPr bwMode="auto">
          <a:xfrm>
            <a:off x="4786313" y="240503"/>
            <a:ext cx="3962400" cy="4800600"/>
          </a:xfrm>
          <a:custGeom>
            <a:avLst/>
            <a:gdLst>
              <a:gd name="T0" fmla="*/ 0 w 4716"/>
              <a:gd name="T1" fmla="*/ 2316 h 2316"/>
              <a:gd name="T2" fmla="*/ 204 w 4716"/>
              <a:gd name="T3" fmla="*/ 1896 h 2316"/>
              <a:gd name="T4" fmla="*/ 312 w 4716"/>
              <a:gd name="T5" fmla="*/ 1752 h 2316"/>
              <a:gd name="T6" fmla="*/ 372 w 4716"/>
              <a:gd name="T7" fmla="*/ 1656 h 2316"/>
              <a:gd name="T8" fmla="*/ 480 w 4716"/>
              <a:gd name="T9" fmla="*/ 1536 h 2316"/>
              <a:gd name="T10" fmla="*/ 720 w 4716"/>
              <a:gd name="T11" fmla="*/ 1224 h 2316"/>
              <a:gd name="T12" fmla="*/ 1020 w 4716"/>
              <a:gd name="T13" fmla="*/ 1272 h 2316"/>
              <a:gd name="T14" fmla="*/ 1104 w 4716"/>
              <a:gd name="T15" fmla="*/ 1260 h 2316"/>
              <a:gd name="T16" fmla="*/ 1104 w 4716"/>
              <a:gd name="T17" fmla="*/ 1128 h 2316"/>
              <a:gd name="T18" fmla="*/ 1176 w 4716"/>
              <a:gd name="T19" fmla="*/ 900 h 2316"/>
              <a:gd name="T20" fmla="*/ 1200 w 4716"/>
              <a:gd name="T21" fmla="*/ 864 h 2316"/>
              <a:gd name="T22" fmla="*/ 1236 w 4716"/>
              <a:gd name="T23" fmla="*/ 852 h 2316"/>
              <a:gd name="T24" fmla="*/ 1320 w 4716"/>
              <a:gd name="T25" fmla="*/ 804 h 2316"/>
              <a:gd name="T26" fmla="*/ 1380 w 4716"/>
              <a:gd name="T27" fmla="*/ 780 h 2316"/>
              <a:gd name="T28" fmla="*/ 1452 w 4716"/>
              <a:gd name="T29" fmla="*/ 732 h 2316"/>
              <a:gd name="T30" fmla="*/ 1488 w 4716"/>
              <a:gd name="T31" fmla="*/ 708 h 2316"/>
              <a:gd name="T32" fmla="*/ 1548 w 4716"/>
              <a:gd name="T33" fmla="*/ 636 h 2316"/>
              <a:gd name="T34" fmla="*/ 1692 w 4716"/>
              <a:gd name="T35" fmla="*/ 420 h 2316"/>
              <a:gd name="T36" fmla="*/ 1776 w 4716"/>
              <a:gd name="T37" fmla="*/ 312 h 2316"/>
              <a:gd name="T38" fmla="*/ 1872 w 4716"/>
              <a:gd name="T39" fmla="*/ 168 h 2316"/>
              <a:gd name="T40" fmla="*/ 1944 w 4716"/>
              <a:gd name="T41" fmla="*/ 96 h 2316"/>
              <a:gd name="T42" fmla="*/ 2016 w 4716"/>
              <a:gd name="T43" fmla="*/ 0 h 2316"/>
              <a:gd name="T44" fmla="*/ 2232 w 4716"/>
              <a:gd name="T45" fmla="*/ 252 h 2316"/>
              <a:gd name="T46" fmla="*/ 2412 w 4716"/>
              <a:gd name="T47" fmla="*/ 468 h 2316"/>
              <a:gd name="T48" fmla="*/ 2508 w 4716"/>
              <a:gd name="T49" fmla="*/ 648 h 2316"/>
              <a:gd name="T50" fmla="*/ 2556 w 4716"/>
              <a:gd name="T51" fmla="*/ 720 h 2316"/>
              <a:gd name="T52" fmla="*/ 2844 w 4716"/>
              <a:gd name="T53" fmla="*/ 864 h 2316"/>
              <a:gd name="T54" fmla="*/ 2928 w 4716"/>
              <a:gd name="T55" fmla="*/ 888 h 2316"/>
              <a:gd name="T56" fmla="*/ 3000 w 4716"/>
              <a:gd name="T57" fmla="*/ 936 h 2316"/>
              <a:gd name="T58" fmla="*/ 3072 w 4716"/>
              <a:gd name="T59" fmla="*/ 1236 h 2316"/>
              <a:gd name="T60" fmla="*/ 3120 w 4716"/>
              <a:gd name="T61" fmla="*/ 1320 h 2316"/>
              <a:gd name="T62" fmla="*/ 3168 w 4716"/>
              <a:gd name="T63" fmla="*/ 1404 h 2316"/>
              <a:gd name="T64" fmla="*/ 3276 w 4716"/>
              <a:gd name="T65" fmla="*/ 1488 h 2316"/>
              <a:gd name="T66" fmla="*/ 3384 w 4716"/>
              <a:gd name="T67" fmla="*/ 1608 h 2316"/>
              <a:gd name="T68" fmla="*/ 3480 w 4716"/>
              <a:gd name="T69" fmla="*/ 1824 h 2316"/>
              <a:gd name="T70" fmla="*/ 3600 w 4716"/>
              <a:gd name="T71" fmla="*/ 1896 h 2316"/>
              <a:gd name="T72" fmla="*/ 3912 w 4716"/>
              <a:gd name="T73" fmla="*/ 2040 h 2316"/>
              <a:gd name="T74" fmla="*/ 4140 w 4716"/>
              <a:gd name="T75" fmla="*/ 2088 h 2316"/>
              <a:gd name="T76" fmla="*/ 4284 w 4716"/>
              <a:gd name="T77" fmla="*/ 2124 h 2316"/>
              <a:gd name="T78" fmla="*/ 4488 w 4716"/>
              <a:gd name="T79" fmla="*/ 2232 h 2316"/>
              <a:gd name="T80" fmla="*/ 4716 w 4716"/>
              <a:gd name="T81" fmla="*/ 2304 h 231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4716"/>
              <a:gd name="T124" fmla="*/ 0 h 2316"/>
              <a:gd name="T125" fmla="*/ 4716 w 4716"/>
              <a:gd name="T126" fmla="*/ 2316 h 231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4716" h="2316">
                <a:moveTo>
                  <a:pt x="0" y="2316"/>
                </a:moveTo>
                <a:cubicBezTo>
                  <a:pt x="58" y="2172"/>
                  <a:pt x="115" y="2025"/>
                  <a:pt x="204" y="1896"/>
                </a:cubicBezTo>
                <a:cubicBezTo>
                  <a:pt x="238" y="1847"/>
                  <a:pt x="276" y="1800"/>
                  <a:pt x="312" y="1752"/>
                </a:cubicBezTo>
                <a:cubicBezTo>
                  <a:pt x="335" y="1722"/>
                  <a:pt x="349" y="1686"/>
                  <a:pt x="372" y="1656"/>
                </a:cubicBezTo>
                <a:cubicBezTo>
                  <a:pt x="404" y="1614"/>
                  <a:pt x="449" y="1579"/>
                  <a:pt x="480" y="1536"/>
                </a:cubicBezTo>
                <a:cubicBezTo>
                  <a:pt x="559" y="1425"/>
                  <a:pt x="602" y="1303"/>
                  <a:pt x="720" y="1224"/>
                </a:cubicBezTo>
                <a:cubicBezTo>
                  <a:pt x="825" y="1234"/>
                  <a:pt x="918" y="1252"/>
                  <a:pt x="1020" y="1272"/>
                </a:cubicBezTo>
                <a:cubicBezTo>
                  <a:pt x="1048" y="1268"/>
                  <a:pt x="1078" y="1271"/>
                  <a:pt x="1104" y="1260"/>
                </a:cubicBezTo>
                <a:cubicBezTo>
                  <a:pt x="1150" y="1240"/>
                  <a:pt x="1110" y="1157"/>
                  <a:pt x="1104" y="1128"/>
                </a:cubicBezTo>
                <a:cubicBezTo>
                  <a:pt x="1113" y="999"/>
                  <a:pt x="1085" y="961"/>
                  <a:pt x="1176" y="900"/>
                </a:cubicBezTo>
                <a:cubicBezTo>
                  <a:pt x="1184" y="888"/>
                  <a:pt x="1189" y="873"/>
                  <a:pt x="1200" y="864"/>
                </a:cubicBezTo>
                <a:cubicBezTo>
                  <a:pt x="1210" y="856"/>
                  <a:pt x="1224" y="857"/>
                  <a:pt x="1236" y="852"/>
                </a:cubicBezTo>
                <a:cubicBezTo>
                  <a:pt x="1383" y="789"/>
                  <a:pt x="1199" y="864"/>
                  <a:pt x="1320" y="804"/>
                </a:cubicBezTo>
                <a:cubicBezTo>
                  <a:pt x="1339" y="794"/>
                  <a:pt x="1361" y="790"/>
                  <a:pt x="1380" y="780"/>
                </a:cubicBezTo>
                <a:cubicBezTo>
                  <a:pt x="1405" y="766"/>
                  <a:pt x="1428" y="748"/>
                  <a:pt x="1452" y="732"/>
                </a:cubicBezTo>
                <a:cubicBezTo>
                  <a:pt x="1464" y="724"/>
                  <a:pt x="1488" y="708"/>
                  <a:pt x="1488" y="708"/>
                </a:cubicBezTo>
                <a:cubicBezTo>
                  <a:pt x="1574" y="579"/>
                  <a:pt x="1440" y="775"/>
                  <a:pt x="1548" y="636"/>
                </a:cubicBezTo>
                <a:cubicBezTo>
                  <a:pt x="1598" y="571"/>
                  <a:pt x="1634" y="478"/>
                  <a:pt x="1692" y="420"/>
                </a:cubicBezTo>
                <a:cubicBezTo>
                  <a:pt x="1748" y="364"/>
                  <a:pt x="1719" y="398"/>
                  <a:pt x="1776" y="312"/>
                </a:cubicBezTo>
                <a:cubicBezTo>
                  <a:pt x="1806" y="267"/>
                  <a:pt x="1834" y="206"/>
                  <a:pt x="1872" y="168"/>
                </a:cubicBezTo>
                <a:cubicBezTo>
                  <a:pt x="1896" y="144"/>
                  <a:pt x="1944" y="96"/>
                  <a:pt x="1944" y="96"/>
                </a:cubicBezTo>
                <a:cubicBezTo>
                  <a:pt x="1960" y="48"/>
                  <a:pt x="1974" y="28"/>
                  <a:pt x="2016" y="0"/>
                </a:cubicBezTo>
                <a:cubicBezTo>
                  <a:pt x="2134" y="59"/>
                  <a:pt x="2148" y="168"/>
                  <a:pt x="2232" y="252"/>
                </a:cubicBezTo>
                <a:cubicBezTo>
                  <a:pt x="2296" y="316"/>
                  <a:pt x="2371" y="386"/>
                  <a:pt x="2412" y="468"/>
                </a:cubicBezTo>
                <a:cubicBezTo>
                  <a:pt x="2443" y="529"/>
                  <a:pt x="2477" y="586"/>
                  <a:pt x="2508" y="648"/>
                </a:cubicBezTo>
                <a:cubicBezTo>
                  <a:pt x="2521" y="674"/>
                  <a:pt x="2532" y="704"/>
                  <a:pt x="2556" y="720"/>
                </a:cubicBezTo>
                <a:cubicBezTo>
                  <a:pt x="2665" y="793"/>
                  <a:pt x="2716" y="827"/>
                  <a:pt x="2844" y="864"/>
                </a:cubicBezTo>
                <a:cubicBezTo>
                  <a:pt x="2857" y="868"/>
                  <a:pt x="2913" y="880"/>
                  <a:pt x="2928" y="888"/>
                </a:cubicBezTo>
                <a:cubicBezTo>
                  <a:pt x="2953" y="902"/>
                  <a:pt x="3000" y="936"/>
                  <a:pt x="3000" y="936"/>
                </a:cubicBezTo>
                <a:cubicBezTo>
                  <a:pt x="3023" y="1029"/>
                  <a:pt x="3036" y="1152"/>
                  <a:pt x="3072" y="1236"/>
                </a:cubicBezTo>
                <a:cubicBezTo>
                  <a:pt x="3085" y="1266"/>
                  <a:pt x="3107" y="1290"/>
                  <a:pt x="3120" y="1320"/>
                </a:cubicBezTo>
                <a:cubicBezTo>
                  <a:pt x="3141" y="1368"/>
                  <a:pt x="3121" y="1357"/>
                  <a:pt x="3168" y="1404"/>
                </a:cubicBezTo>
                <a:cubicBezTo>
                  <a:pt x="3198" y="1434"/>
                  <a:pt x="3240" y="1464"/>
                  <a:pt x="3276" y="1488"/>
                </a:cubicBezTo>
                <a:cubicBezTo>
                  <a:pt x="3306" y="1533"/>
                  <a:pt x="3384" y="1608"/>
                  <a:pt x="3384" y="1608"/>
                </a:cubicBezTo>
                <a:cubicBezTo>
                  <a:pt x="3408" y="1681"/>
                  <a:pt x="3419" y="1770"/>
                  <a:pt x="3480" y="1824"/>
                </a:cubicBezTo>
                <a:cubicBezTo>
                  <a:pt x="3535" y="1872"/>
                  <a:pt x="3546" y="1865"/>
                  <a:pt x="3600" y="1896"/>
                </a:cubicBezTo>
                <a:cubicBezTo>
                  <a:pt x="3696" y="1951"/>
                  <a:pt x="3800" y="2021"/>
                  <a:pt x="3912" y="2040"/>
                </a:cubicBezTo>
                <a:cubicBezTo>
                  <a:pt x="3989" y="2053"/>
                  <a:pt x="4064" y="2070"/>
                  <a:pt x="4140" y="2088"/>
                </a:cubicBezTo>
                <a:cubicBezTo>
                  <a:pt x="4188" y="2099"/>
                  <a:pt x="4240" y="2102"/>
                  <a:pt x="4284" y="2124"/>
                </a:cubicBezTo>
                <a:cubicBezTo>
                  <a:pt x="4354" y="2159"/>
                  <a:pt x="4414" y="2204"/>
                  <a:pt x="4488" y="2232"/>
                </a:cubicBezTo>
                <a:cubicBezTo>
                  <a:pt x="4563" y="2260"/>
                  <a:pt x="4644" y="2268"/>
                  <a:pt x="4716" y="230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16" name="Freeform 4"/>
          <p:cNvSpPr>
            <a:spLocks/>
          </p:cNvSpPr>
          <p:nvPr/>
        </p:nvSpPr>
        <p:spPr bwMode="auto">
          <a:xfrm flipH="1">
            <a:off x="4262438" y="2074065"/>
            <a:ext cx="4572000" cy="76200"/>
          </a:xfrm>
          <a:custGeom>
            <a:avLst/>
            <a:gdLst>
              <a:gd name="T0" fmla="*/ 0 w 5340"/>
              <a:gd name="T1" fmla="*/ 49 h 61"/>
              <a:gd name="T2" fmla="*/ 588 w 5340"/>
              <a:gd name="T3" fmla="*/ 13 h 61"/>
              <a:gd name="T4" fmla="*/ 1452 w 5340"/>
              <a:gd name="T5" fmla="*/ 25 h 61"/>
              <a:gd name="T6" fmla="*/ 2652 w 5340"/>
              <a:gd name="T7" fmla="*/ 37 h 61"/>
              <a:gd name="T8" fmla="*/ 4236 w 5340"/>
              <a:gd name="T9" fmla="*/ 1 h 61"/>
              <a:gd name="T10" fmla="*/ 5016 w 5340"/>
              <a:gd name="T11" fmla="*/ 61 h 61"/>
              <a:gd name="T12" fmla="*/ 5148 w 5340"/>
              <a:gd name="T13" fmla="*/ 37 h 61"/>
              <a:gd name="T14" fmla="*/ 5220 w 5340"/>
              <a:gd name="T15" fmla="*/ 13 h 61"/>
              <a:gd name="T16" fmla="*/ 5340 w 5340"/>
              <a:gd name="T17" fmla="*/ 37 h 6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340"/>
              <a:gd name="T28" fmla="*/ 0 h 61"/>
              <a:gd name="T29" fmla="*/ 5340 w 5340"/>
              <a:gd name="T30" fmla="*/ 61 h 6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340" h="61">
                <a:moveTo>
                  <a:pt x="0" y="49"/>
                </a:moveTo>
                <a:cubicBezTo>
                  <a:pt x="213" y="19"/>
                  <a:pt x="325" y="20"/>
                  <a:pt x="588" y="13"/>
                </a:cubicBezTo>
                <a:cubicBezTo>
                  <a:pt x="877" y="29"/>
                  <a:pt x="1163" y="9"/>
                  <a:pt x="1452" y="25"/>
                </a:cubicBezTo>
                <a:cubicBezTo>
                  <a:pt x="1852" y="11"/>
                  <a:pt x="2252" y="4"/>
                  <a:pt x="2652" y="37"/>
                </a:cubicBezTo>
                <a:cubicBezTo>
                  <a:pt x="3181" y="29"/>
                  <a:pt x="3708" y="20"/>
                  <a:pt x="4236" y="1"/>
                </a:cubicBezTo>
                <a:cubicBezTo>
                  <a:pt x="4672" y="10"/>
                  <a:pt x="4711" y="0"/>
                  <a:pt x="5016" y="61"/>
                </a:cubicBezTo>
                <a:cubicBezTo>
                  <a:pt x="5075" y="53"/>
                  <a:pt x="5097" y="52"/>
                  <a:pt x="5148" y="37"/>
                </a:cubicBezTo>
                <a:cubicBezTo>
                  <a:pt x="5172" y="30"/>
                  <a:pt x="5220" y="13"/>
                  <a:pt x="5220" y="13"/>
                </a:cubicBezTo>
                <a:cubicBezTo>
                  <a:pt x="5259" y="21"/>
                  <a:pt x="5300" y="37"/>
                  <a:pt x="5340" y="37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7358063" y="854865"/>
            <a:ext cx="525462" cy="1588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7358063" y="1616865"/>
            <a:ext cx="525462" cy="1588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7358063" y="2683665"/>
            <a:ext cx="527050" cy="1588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7358063" y="3321840"/>
            <a:ext cx="527050" cy="1588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4714875" y="4955378"/>
            <a:ext cx="625475" cy="525462"/>
          </a:xfrm>
          <a:custGeom>
            <a:avLst/>
            <a:gdLst>
              <a:gd name="T0" fmla="*/ 0 w 912"/>
              <a:gd name="T1" fmla="*/ 8 h 400"/>
              <a:gd name="T2" fmla="*/ 96 w 912"/>
              <a:gd name="T3" fmla="*/ 344 h 400"/>
              <a:gd name="T4" fmla="*/ 384 w 912"/>
              <a:gd name="T5" fmla="*/ 8 h 400"/>
              <a:gd name="T6" fmla="*/ 720 w 912"/>
              <a:gd name="T7" fmla="*/ 392 h 400"/>
              <a:gd name="T8" fmla="*/ 912 w 912"/>
              <a:gd name="T9" fmla="*/ 5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2"/>
              <a:gd name="T16" fmla="*/ 0 h 400"/>
              <a:gd name="T17" fmla="*/ 912 w 912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2" h="400">
                <a:moveTo>
                  <a:pt x="0" y="8"/>
                </a:moveTo>
                <a:cubicBezTo>
                  <a:pt x="16" y="176"/>
                  <a:pt x="32" y="344"/>
                  <a:pt x="96" y="344"/>
                </a:cubicBezTo>
                <a:cubicBezTo>
                  <a:pt x="160" y="344"/>
                  <a:pt x="280" y="0"/>
                  <a:pt x="384" y="8"/>
                </a:cubicBezTo>
                <a:cubicBezTo>
                  <a:pt x="488" y="16"/>
                  <a:pt x="632" y="384"/>
                  <a:pt x="720" y="392"/>
                </a:cubicBezTo>
                <a:cubicBezTo>
                  <a:pt x="808" y="400"/>
                  <a:pt x="860" y="228"/>
                  <a:pt x="912" y="56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472238" y="2378865"/>
            <a:ext cx="623887" cy="527050"/>
          </a:xfrm>
          <a:custGeom>
            <a:avLst/>
            <a:gdLst>
              <a:gd name="T0" fmla="*/ 0 w 912"/>
              <a:gd name="T1" fmla="*/ 8 h 400"/>
              <a:gd name="T2" fmla="*/ 96 w 912"/>
              <a:gd name="T3" fmla="*/ 344 h 400"/>
              <a:gd name="T4" fmla="*/ 384 w 912"/>
              <a:gd name="T5" fmla="*/ 8 h 400"/>
              <a:gd name="T6" fmla="*/ 720 w 912"/>
              <a:gd name="T7" fmla="*/ 392 h 400"/>
              <a:gd name="T8" fmla="*/ 912 w 912"/>
              <a:gd name="T9" fmla="*/ 5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2"/>
              <a:gd name="T16" fmla="*/ 0 h 400"/>
              <a:gd name="T17" fmla="*/ 912 w 912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2" h="400">
                <a:moveTo>
                  <a:pt x="0" y="8"/>
                </a:moveTo>
                <a:cubicBezTo>
                  <a:pt x="16" y="176"/>
                  <a:pt x="32" y="344"/>
                  <a:pt x="96" y="344"/>
                </a:cubicBezTo>
                <a:cubicBezTo>
                  <a:pt x="160" y="344"/>
                  <a:pt x="280" y="0"/>
                  <a:pt x="384" y="8"/>
                </a:cubicBezTo>
                <a:cubicBezTo>
                  <a:pt x="488" y="16"/>
                  <a:pt x="632" y="384"/>
                  <a:pt x="720" y="392"/>
                </a:cubicBezTo>
                <a:cubicBezTo>
                  <a:pt x="808" y="400"/>
                  <a:pt x="860" y="228"/>
                  <a:pt x="912" y="56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24" name="Freeform 15"/>
          <p:cNvSpPr>
            <a:spLocks/>
          </p:cNvSpPr>
          <p:nvPr/>
        </p:nvSpPr>
        <p:spPr bwMode="auto">
          <a:xfrm>
            <a:off x="7286625" y="4669628"/>
            <a:ext cx="625475" cy="525462"/>
          </a:xfrm>
          <a:custGeom>
            <a:avLst/>
            <a:gdLst>
              <a:gd name="T0" fmla="*/ 0 w 912"/>
              <a:gd name="T1" fmla="*/ 8 h 400"/>
              <a:gd name="T2" fmla="*/ 96 w 912"/>
              <a:gd name="T3" fmla="*/ 344 h 400"/>
              <a:gd name="T4" fmla="*/ 384 w 912"/>
              <a:gd name="T5" fmla="*/ 8 h 400"/>
              <a:gd name="T6" fmla="*/ 720 w 912"/>
              <a:gd name="T7" fmla="*/ 392 h 400"/>
              <a:gd name="T8" fmla="*/ 912 w 912"/>
              <a:gd name="T9" fmla="*/ 5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2"/>
              <a:gd name="T16" fmla="*/ 0 h 400"/>
              <a:gd name="T17" fmla="*/ 912 w 912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2" h="400">
                <a:moveTo>
                  <a:pt x="0" y="8"/>
                </a:moveTo>
                <a:cubicBezTo>
                  <a:pt x="16" y="176"/>
                  <a:pt x="32" y="344"/>
                  <a:pt x="96" y="344"/>
                </a:cubicBezTo>
                <a:cubicBezTo>
                  <a:pt x="160" y="344"/>
                  <a:pt x="280" y="0"/>
                  <a:pt x="384" y="8"/>
                </a:cubicBezTo>
                <a:cubicBezTo>
                  <a:pt x="488" y="16"/>
                  <a:pt x="632" y="384"/>
                  <a:pt x="720" y="392"/>
                </a:cubicBezTo>
                <a:cubicBezTo>
                  <a:pt x="808" y="400"/>
                  <a:pt x="860" y="228"/>
                  <a:pt x="912" y="56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25" name="Freeform 18"/>
          <p:cNvSpPr>
            <a:spLocks/>
          </p:cNvSpPr>
          <p:nvPr/>
        </p:nvSpPr>
        <p:spPr bwMode="auto">
          <a:xfrm>
            <a:off x="6286500" y="5098253"/>
            <a:ext cx="625475" cy="525462"/>
          </a:xfrm>
          <a:custGeom>
            <a:avLst/>
            <a:gdLst>
              <a:gd name="T0" fmla="*/ 0 w 912"/>
              <a:gd name="T1" fmla="*/ 8 h 400"/>
              <a:gd name="T2" fmla="*/ 96 w 912"/>
              <a:gd name="T3" fmla="*/ 344 h 400"/>
              <a:gd name="T4" fmla="*/ 384 w 912"/>
              <a:gd name="T5" fmla="*/ 8 h 400"/>
              <a:gd name="T6" fmla="*/ 720 w 912"/>
              <a:gd name="T7" fmla="*/ 392 h 400"/>
              <a:gd name="T8" fmla="*/ 912 w 912"/>
              <a:gd name="T9" fmla="*/ 5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2"/>
              <a:gd name="T16" fmla="*/ 0 h 400"/>
              <a:gd name="T17" fmla="*/ 912 w 912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2" h="400">
                <a:moveTo>
                  <a:pt x="0" y="8"/>
                </a:moveTo>
                <a:cubicBezTo>
                  <a:pt x="16" y="176"/>
                  <a:pt x="32" y="344"/>
                  <a:pt x="96" y="344"/>
                </a:cubicBezTo>
                <a:cubicBezTo>
                  <a:pt x="160" y="344"/>
                  <a:pt x="280" y="0"/>
                  <a:pt x="384" y="8"/>
                </a:cubicBezTo>
                <a:cubicBezTo>
                  <a:pt x="488" y="16"/>
                  <a:pt x="632" y="384"/>
                  <a:pt x="720" y="392"/>
                </a:cubicBezTo>
                <a:cubicBezTo>
                  <a:pt x="808" y="400"/>
                  <a:pt x="860" y="228"/>
                  <a:pt x="912" y="56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7920038" y="626265"/>
            <a:ext cx="722312" cy="404813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  <a:latin typeface="Comic Sans MS" pitchFamily="66" charset="0"/>
                <a:ea typeface="楷体" pitchFamily="49" charset="-122"/>
              </a:rPr>
              <a:t>知识</a:t>
            </a:r>
            <a:endParaRPr lang="zh-CN" altLang="en-US">
              <a:latin typeface="Comic Sans MS" pitchFamily="66" charset="0"/>
              <a:ea typeface="楷体" pitchFamily="49" charset="-122"/>
            </a:endParaRPr>
          </a:p>
        </p:txBody>
      </p:sp>
      <p:sp>
        <p:nvSpPr>
          <p:cNvPr id="27" name="Freeform 21"/>
          <p:cNvSpPr>
            <a:spLocks/>
          </p:cNvSpPr>
          <p:nvPr/>
        </p:nvSpPr>
        <p:spPr bwMode="auto">
          <a:xfrm>
            <a:off x="5286375" y="3240878"/>
            <a:ext cx="623888" cy="525462"/>
          </a:xfrm>
          <a:custGeom>
            <a:avLst/>
            <a:gdLst>
              <a:gd name="T0" fmla="*/ 0 w 912"/>
              <a:gd name="T1" fmla="*/ 8 h 400"/>
              <a:gd name="T2" fmla="*/ 96 w 912"/>
              <a:gd name="T3" fmla="*/ 344 h 400"/>
              <a:gd name="T4" fmla="*/ 384 w 912"/>
              <a:gd name="T5" fmla="*/ 8 h 400"/>
              <a:gd name="T6" fmla="*/ 720 w 912"/>
              <a:gd name="T7" fmla="*/ 392 h 400"/>
              <a:gd name="T8" fmla="*/ 912 w 912"/>
              <a:gd name="T9" fmla="*/ 5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2"/>
              <a:gd name="T16" fmla="*/ 0 h 400"/>
              <a:gd name="T17" fmla="*/ 912 w 912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2" h="400">
                <a:moveTo>
                  <a:pt x="0" y="8"/>
                </a:moveTo>
                <a:cubicBezTo>
                  <a:pt x="16" y="176"/>
                  <a:pt x="32" y="344"/>
                  <a:pt x="96" y="344"/>
                </a:cubicBezTo>
                <a:cubicBezTo>
                  <a:pt x="160" y="344"/>
                  <a:pt x="280" y="0"/>
                  <a:pt x="384" y="8"/>
                </a:cubicBezTo>
                <a:cubicBezTo>
                  <a:pt x="488" y="16"/>
                  <a:pt x="632" y="384"/>
                  <a:pt x="720" y="392"/>
                </a:cubicBezTo>
                <a:cubicBezTo>
                  <a:pt x="808" y="400"/>
                  <a:pt x="860" y="228"/>
                  <a:pt x="912" y="56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7891463" y="2455065"/>
            <a:ext cx="750887" cy="404813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  <a:latin typeface="Comic Sans MS" pitchFamily="66" charset="0"/>
                <a:ea typeface="楷体" pitchFamily="49" charset="-122"/>
              </a:rPr>
              <a:t>个性</a:t>
            </a:r>
            <a:endParaRPr lang="zh-CN" altLang="en-US">
              <a:latin typeface="Comic Sans MS" pitchFamily="66" charset="0"/>
              <a:ea typeface="楷体" pitchFamily="49" charset="-122"/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7891463" y="3169440"/>
            <a:ext cx="750887" cy="404813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  <a:latin typeface="Comic Sans MS" pitchFamily="66" charset="0"/>
                <a:ea typeface="楷体" pitchFamily="49" charset="-122"/>
              </a:rPr>
              <a:t>动机</a:t>
            </a:r>
            <a:endParaRPr lang="zh-CN" altLang="en-US" sz="3200">
              <a:latin typeface="Comic Sans MS" pitchFamily="66" charset="0"/>
              <a:ea typeface="楷体" pitchFamily="49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>
            <a:off x="7920038" y="1388265"/>
            <a:ext cx="722312" cy="369888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  <a:latin typeface="Comic Sans MS" pitchFamily="66" charset="0"/>
                <a:ea typeface="楷体" pitchFamily="49" charset="-122"/>
              </a:rPr>
              <a:t>技能</a:t>
            </a:r>
            <a:endParaRPr lang="zh-CN" altLang="en-US">
              <a:latin typeface="Comic Sans MS" pitchFamily="66" charset="0"/>
              <a:ea typeface="楷体" pitchFamily="49" charset="-122"/>
            </a:endParaRPr>
          </a:p>
        </p:txBody>
      </p:sp>
      <p:sp>
        <p:nvSpPr>
          <p:cNvPr id="31" name="Freeform 26"/>
          <p:cNvSpPr>
            <a:spLocks/>
          </p:cNvSpPr>
          <p:nvPr/>
        </p:nvSpPr>
        <p:spPr bwMode="auto">
          <a:xfrm>
            <a:off x="6318250" y="3769515"/>
            <a:ext cx="249238" cy="312738"/>
          </a:xfrm>
          <a:custGeom>
            <a:avLst/>
            <a:gdLst>
              <a:gd name="T0" fmla="*/ 77 w 363"/>
              <a:gd name="T1" fmla="*/ 26 h 237"/>
              <a:gd name="T2" fmla="*/ 86 w 363"/>
              <a:gd name="T3" fmla="*/ 27 h 237"/>
              <a:gd name="T4" fmla="*/ 93 w 363"/>
              <a:gd name="T5" fmla="*/ 20 h 237"/>
              <a:gd name="T6" fmla="*/ 107 w 363"/>
              <a:gd name="T7" fmla="*/ 12 h 237"/>
              <a:gd name="T8" fmla="*/ 114 w 363"/>
              <a:gd name="T9" fmla="*/ 15 h 237"/>
              <a:gd name="T10" fmla="*/ 124 w 363"/>
              <a:gd name="T11" fmla="*/ 7 h 237"/>
              <a:gd name="T12" fmla="*/ 134 w 363"/>
              <a:gd name="T13" fmla="*/ 9 h 237"/>
              <a:gd name="T14" fmla="*/ 148 w 363"/>
              <a:gd name="T15" fmla="*/ 2 h 237"/>
              <a:gd name="T16" fmla="*/ 160 w 363"/>
              <a:gd name="T17" fmla="*/ 5 h 237"/>
              <a:gd name="T18" fmla="*/ 171 w 363"/>
              <a:gd name="T19" fmla="*/ 5 h 237"/>
              <a:gd name="T20" fmla="*/ 183 w 363"/>
              <a:gd name="T21" fmla="*/ 5 h 237"/>
              <a:gd name="T22" fmla="*/ 189 w 363"/>
              <a:gd name="T23" fmla="*/ 8 h 237"/>
              <a:gd name="T24" fmla="*/ 204 w 363"/>
              <a:gd name="T25" fmla="*/ 14 h 237"/>
              <a:gd name="T26" fmla="*/ 219 w 363"/>
              <a:gd name="T27" fmla="*/ 20 h 237"/>
              <a:gd name="T28" fmla="*/ 224 w 363"/>
              <a:gd name="T29" fmla="*/ 27 h 237"/>
              <a:gd name="T30" fmla="*/ 231 w 363"/>
              <a:gd name="T31" fmla="*/ 32 h 237"/>
              <a:gd name="T32" fmla="*/ 241 w 363"/>
              <a:gd name="T33" fmla="*/ 35 h 237"/>
              <a:gd name="T34" fmla="*/ 253 w 363"/>
              <a:gd name="T35" fmla="*/ 40 h 237"/>
              <a:gd name="T36" fmla="*/ 259 w 363"/>
              <a:gd name="T37" fmla="*/ 46 h 237"/>
              <a:gd name="T38" fmla="*/ 269 w 363"/>
              <a:gd name="T39" fmla="*/ 50 h 237"/>
              <a:gd name="T40" fmla="*/ 282 w 363"/>
              <a:gd name="T41" fmla="*/ 52 h 237"/>
              <a:gd name="T42" fmla="*/ 289 w 363"/>
              <a:gd name="T43" fmla="*/ 58 h 237"/>
              <a:gd name="T44" fmla="*/ 267 w 363"/>
              <a:gd name="T45" fmla="*/ 99 h 237"/>
              <a:gd name="T46" fmla="*/ 236 w 363"/>
              <a:gd name="T47" fmla="*/ 104 h 237"/>
              <a:gd name="T48" fmla="*/ 259 w 363"/>
              <a:gd name="T49" fmla="*/ 116 h 237"/>
              <a:gd name="T50" fmla="*/ 275 w 363"/>
              <a:gd name="T51" fmla="*/ 119 h 237"/>
              <a:gd name="T52" fmla="*/ 331 w 363"/>
              <a:gd name="T53" fmla="*/ 82 h 237"/>
              <a:gd name="T54" fmla="*/ 356 w 363"/>
              <a:gd name="T55" fmla="*/ 76 h 237"/>
              <a:gd name="T56" fmla="*/ 355 w 363"/>
              <a:gd name="T57" fmla="*/ 95 h 237"/>
              <a:gd name="T58" fmla="*/ 346 w 363"/>
              <a:gd name="T59" fmla="*/ 110 h 237"/>
              <a:gd name="T60" fmla="*/ 339 w 363"/>
              <a:gd name="T61" fmla="*/ 126 h 237"/>
              <a:gd name="T62" fmla="*/ 331 w 363"/>
              <a:gd name="T63" fmla="*/ 136 h 237"/>
              <a:gd name="T64" fmla="*/ 323 w 363"/>
              <a:gd name="T65" fmla="*/ 145 h 237"/>
              <a:gd name="T66" fmla="*/ 325 w 363"/>
              <a:gd name="T67" fmla="*/ 157 h 237"/>
              <a:gd name="T68" fmla="*/ 335 w 363"/>
              <a:gd name="T69" fmla="*/ 163 h 237"/>
              <a:gd name="T70" fmla="*/ 339 w 363"/>
              <a:gd name="T71" fmla="*/ 173 h 237"/>
              <a:gd name="T72" fmla="*/ 348 w 363"/>
              <a:gd name="T73" fmla="*/ 186 h 237"/>
              <a:gd name="T74" fmla="*/ 362 w 363"/>
              <a:gd name="T75" fmla="*/ 208 h 237"/>
              <a:gd name="T76" fmla="*/ 316 w 363"/>
              <a:gd name="T77" fmla="*/ 202 h 237"/>
              <a:gd name="T78" fmla="*/ 271 w 363"/>
              <a:gd name="T79" fmla="*/ 164 h 237"/>
              <a:gd name="T80" fmla="*/ 253 w 363"/>
              <a:gd name="T81" fmla="*/ 162 h 237"/>
              <a:gd name="T82" fmla="*/ 232 w 363"/>
              <a:gd name="T83" fmla="*/ 171 h 237"/>
              <a:gd name="T84" fmla="*/ 247 w 363"/>
              <a:gd name="T85" fmla="*/ 179 h 237"/>
              <a:gd name="T86" fmla="*/ 265 w 363"/>
              <a:gd name="T87" fmla="*/ 202 h 237"/>
              <a:gd name="T88" fmla="*/ 250 w 363"/>
              <a:gd name="T89" fmla="*/ 213 h 237"/>
              <a:gd name="T90" fmla="*/ 236 w 363"/>
              <a:gd name="T91" fmla="*/ 226 h 237"/>
              <a:gd name="T92" fmla="*/ 199 w 363"/>
              <a:gd name="T93" fmla="*/ 221 h 237"/>
              <a:gd name="T94" fmla="*/ 166 w 363"/>
              <a:gd name="T95" fmla="*/ 199 h 237"/>
              <a:gd name="T96" fmla="*/ 109 w 363"/>
              <a:gd name="T97" fmla="*/ 196 h 237"/>
              <a:gd name="T98" fmla="*/ 116 w 363"/>
              <a:gd name="T99" fmla="*/ 206 h 237"/>
              <a:gd name="T100" fmla="*/ 125 w 363"/>
              <a:gd name="T101" fmla="*/ 217 h 237"/>
              <a:gd name="T102" fmla="*/ 147 w 363"/>
              <a:gd name="T103" fmla="*/ 236 h 237"/>
              <a:gd name="T104" fmla="*/ 113 w 363"/>
              <a:gd name="T105" fmla="*/ 227 h 237"/>
              <a:gd name="T106" fmla="*/ 88 w 363"/>
              <a:gd name="T107" fmla="*/ 203 h 237"/>
              <a:gd name="T108" fmla="*/ 55 w 363"/>
              <a:gd name="T109" fmla="*/ 174 h 237"/>
              <a:gd name="T110" fmla="*/ 25 w 363"/>
              <a:gd name="T111" fmla="*/ 158 h 237"/>
              <a:gd name="T112" fmla="*/ 0 w 363"/>
              <a:gd name="T113" fmla="*/ 130 h 237"/>
              <a:gd name="T114" fmla="*/ 51 w 363"/>
              <a:gd name="T115" fmla="*/ 66 h 23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3"/>
              <a:gd name="T175" fmla="*/ 0 h 237"/>
              <a:gd name="T176" fmla="*/ 363 w 363"/>
              <a:gd name="T177" fmla="*/ 237 h 23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3" h="237">
                <a:moveTo>
                  <a:pt x="75" y="44"/>
                </a:moveTo>
                <a:lnTo>
                  <a:pt x="74" y="35"/>
                </a:lnTo>
                <a:lnTo>
                  <a:pt x="74" y="31"/>
                </a:lnTo>
                <a:lnTo>
                  <a:pt x="75" y="28"/>
                </a:lnTo>
                <a:lnTo>
                  <a:pt x="76" y="27"/>
                </a:lnTo>
                <a:lnTo>
                  <a:pt x="77" y="26"/>
                </a:lnTo>
                <a:lnTo>
                  <a:pt x="78" y="26"/>
                </a:lnTo>
                <a:lnTo>
                  <a:pt x="79" y="27"/>
                </a:lnTo>
                <a:lnTo>
                  <a:pt x="81" y="29"/>
                </a:lnTo>
                <a:lnTo>
                  <a:pt x="82" y="29"/>
                </a:lnTo>
                <a:lnTo>
                  <a:pt x="84" y="29"/>
                </a:lnTo>
                <a:lnTo>
                  <a:pt x="86" y="27"/>
                </a:lnTo>
                <a:lnTo>
                  <a:pt x="89" y="25"/>
                </a:lnTo>
                <a:lnTo>
                  <a:pt x="90" y="22"/>
                </a:lnTo>
                <a:lnTo>
                  <a:pt x="90" y="20"/>
                </a:lnTo>
                <a:lnTo>
                  <a:pt x="90" y="19"/>
                </a:lnTo>
                <a:lnTo>
                  <a:pt x="91" y="20"/>
                </a:lnTo>
                <a:lnTo>
                  <a:pt x="93" y="20"/>
                </a:lnTo>
                <a:lnTo>
                  <a:pt x="95" y="21"/>
                </a:lnTo>
                <a:lnTo>
                  <a:pt x="97" y="21"/>
                </a:lnTo>
                <a:lnTo>
                  <a:pt x="100" y="20"/>
                </a:lnTo>
                <a:lnTo>
                  <a:pt x="102" y="19"/>
                </a:lnTo>
                <a:lnTo>
                  <a:pt x="104" y="16"/>
                </a:lnTo>
                <a:lnTo>
                  <a:pt x="107" y="12"/>
                </a:lnTo>
                <a:lnTo>
                  <a:pt x="108" y="11"/>
                </a:lnTo>
                <a:lnTo>
                  <a:pt x="109" y="12"/>
                </a:lnTo>
                <a:lnTo>
                  <a:pt x="110" y="13"/>
                </a:lnTo>
                <a:lnTo>
                  <a:pt x="112" y="14"/>
                </a:lnTo>
                <a:lnTo>
                  <a:pt x="113" y="15"/>
                </a:lnTo>
                <a:lnTo>
                  <a:pt x="114" y="15"/>
                </a:lnTo>
                <a:lnTo>
                  <a:pt x="115" y="15"/>
                </a:lnTo>
                <a:lnTo>
                  <a:pt x="117" y="14"/>
                </a:lnTo>
                <a:lnTo>
                  <a:pt x="119" y="12"/>
                </a:lnTo>
                <a:lnTo>
                  <a:pt x="121" y="9"/>
                </a:lnTo>
                <a:lnTo>
                  <a:pt x="122" y="8"/>
                </a:lnTo>
                <a:lnTo>
                  <a:pt x="124" y="7"/>
                </a:lnTo>
                <a:lnTo>
                  <a:pt x="125" y="7"/>
                </a:lnTo>
                <a:lnTo>
                  <a:pt x="126" y="7"/>
                </a:lnTo>
                <a:lnTo>
                  <a:pt x="128" y="8"/>
                </a:lnTo>
                <a:lnTo>
                  <a:pt x="131" y="9"/>
                </a:lnTo>
                <a:lnTo>
                  <a:pt x="132" y="9"/>
                </a:lnTo>
                <a:lnTo>
                  <a:pt x="134" y="9"/>
                </a:lnTo>
                <a:lnTo>
                  <a:pt x="137" y="7"/>
                </a:lnTo>
                <a:lnTo>
                  <a:pt x="140" y="4"/>
                </a:lnTo>
                <a:lnTo>
                  <a:pt x="143" y="2"/>
                </a:lnTo>
                <a:lnTo>
                  <a:pt x="145" y="1"/>
                </a:lnTo>
                <a:lnTo>
                  <a:pt x="147" y="0"/>
                </a:lnTo>
                <a:lnTo>
                  <a:pt x="148" y="2"/>
                </a:lnTo>
                <a:lnTo>
                  <a:pt x="149" y="4"/>
                </a:lnTo>
                <a:lnTo>
                  <a:pt x="151" y="5"/>
                </a:lnTo>
                <a:lnTo>
                  <a:pt x="153" y="6"/>
                </a:lnTo>
                <a:lnTo>
                  <a:pt x="155" y="6"/>
                </a:lnTo>
                <a:lnTo>
                  <a:pt x="158" y="6"/>
                </a:lnTo>
                <a:lnTo>
                  <a:pt x="160" y="5"/>
                </a:lnTo>
                <a:lnTo>
                  <a:pt x="162" y="4"/>
                </a:lnTo>
                <a:lnTo>
                  <a:pt x="162" y="1"/>
                </a:lnTo>
                <a:lnTo>
                  <a:pt x="162" y="0"/>
                </a:lnTo>
                <a:lnTo>
                  <a:pt x="163" y="0"/>
                </a:lnTo>
                <a:lnTo>
                  <a:pt x="167" y="2"/>
                </a:lnTo>
                <a:lnTo>
                  <a:pt x="171" y="5"/>
                </a:lnTo>
                <a:lnTo>
                  <a:pt x="173" y="6"/>
                </a:lnTo>
                <a:lnTo>
                  <a:pt x="175" y="7"/>
                </a:lnTo>
                <a:lnTo>
                  <a:pt x="177" y="7"/>
                </a:lnTo>
                <a:lnTo>
                  <a:pt x="179" y="7"/>
                </a:lnTo>
                <a:lnTo>
                  <a:pt x="181" y="5"/>
                </a:lnTo>
                <a:lnTo>
                  <a:pt x="183" y="5"/>
                </a:lnTo>
                <a:lnTo>
                  <a:pt x="184" y="5"/>
                </a:lnTo>
                <a:lnTo>
                  <a:pt x="185" y="5"/>
                </a:lnTo>
                <a:lnTo>
                  <a:pt x="186" y="6"/>
                </a:lnTo>
                <a:lnTo>
                  <a:pt x="187" y="6"/>
                </a:lnTo>
                <a:lnTo>
                  <a:pt x="188" y="6"/>
                </a:lnTo>
                <a:lnTo>
                  <a:pt x="189" y="8"/>
                </a:lnTo>
                <a:lnTo>
                  <a:pt x="191" y="10"/>
                </a:lnTo>
                <a:lnTo>
                  <a:pt x="193" y="11"/>
                </a:lnTo>
                <a:lnTo>
                  <a:pt x="195" y="12"/>
                </a:lnTo>
                <a:lnTo>
                  <a:pt x="201" y="12"/>
                </a:lnTo>
                <a:lnTo>
                  <a:pt x="203" y="13"/>
                </a:lnTo>
                <a:lnTo>
                  <a:pt x="204" y="14"/>
                </a:lnTo>
                <a:lnTo>
                  <a:pt x="207" y="16"/>
                </a:lnTo>
                <a:lnTo>
                  <a:pt x="210" y="19"/>
                </a:lnTo>
                <a:lnTo>
                  <a:pt x="214" y="20"/>
                </a:lnTo>
                <a:lnTo>
                  <a:pt x="216" y="20"/>
                </a:lnTo>
                <a:lnTo>
                  <a:pt x="218" y="20"/>
                </a:lnTo>
                <a:lnTo>
                  <a:pt x="219" y="20"/>
                </a:lnTo>
                <a:lnTo>
                  <a:pt x="219" y="22"/>
                </a:lnTo>
                <a:lnTo>
                  <a:pt x="219" y="24"/>
                </a:lnTo>
                <a:lnTo>
                  <a:pt x="219" y="25"/>
                </a:lnTo>
                <a:lnTo>
                  <a:pt x="220" y="27"/>
                </a:lnTo>
                <a:lnTo>
                  <a:pt x="221" y="27"/>
                </a:lnTo>
                <a:lnTo>
                  <a:pt x="224" y="27"/>
                </a:lnTo>
                <a:lnTo>
                  <a:pt x="227" y="27"/>
                </a:lnTo>
                <a:lnTo>
                  <a:pt x="230" y="27"/>
                </a:lnTo>
                <a:lnTo>
                  <a:pt x="231" y="28"/>
                </a:lnTo>
                <a:lnTo>
                  <a:pt x="231" y="29"/>
                </a:lnTo>
                <a:lnTo>
                  <a:pt x="230" y="31"/>
                </a:lnTo>
                <a:lnTo>
                  <a:pt x="231" y="32"/>
                </a:lnTo>
                <a:lnTo>
                  <a:pt x="232" y="33"/>
                </a:lnTo>
                <a:lnTo>
                  <a:pt x="233" y="33"/>
                </a:lnTo>
                <a:lnTo>
                  <a:pt x="236" y="33"/>
                </a:lnTo>
                <a:lnTo>
                  <a:pt x="239" y="33"/>
                </a:lnTo>
                <a:lnTo>
                  <a:pt x="240" y="34"/>
                </a:lnTo>
                <a:lnTo>
                  <a:pt x="241" y="35"/>
                </a:lnTo>
                <a:lnTo>
                  <a:pt x="243" y="37"/>
                </a:lnTo>
                <a:lnTo>
                  <a:pt x="244" y="38"/>
                </a:lnTo>
                <a:lnTo>
                  <a:pt x="245" y="38"/>
                </a:lnTo>
                <a:lnTo>
                  <a:pt x="249" y="39"/>
                </a:lnTo>
                <a:lnTo>
                  <a:pt x="252" y="39"/>
                </a:lnTo>
                <a:lnTo>
                  <a:pt x="253" y="40"/>
                </a:lnTo>
                <a:lnTo>
                  <a:pt x="254" y="41"/>
                </a:lnTo>
                <a:lnTo>
                  <a:pt x="255" y="43"/>
                </a:lnTo>
                <a:lnTo>
                  <a:pt x="255" y="45"/>
                </a:lnTo>
                <a:lnTo>
                  <a:pt x="256" y="45"/>
                </a:lnTo>
                <a:lnTo>
                  <a:pt x="257" y="46"/>
                </a:lnTo>
                <a:lnTo>
                  <a:pt x="259" y="46"/>
                </a:lnTo>
                <a:lnTo>
                  <a:pt x="261" y="45"/>
                </a:lnTo>
                <a:lnTo>
                  <a:pt x="263" y="45"/>
                </a:lnTo>
                <a:lnTo>
                  <a:pt x="265" y="45"/>
                </a:lnTo>
                <a:lnTo>
                  <a:pt x="266" y="47"/>
                </a:lnTo>
                <a:lnTo>
                  <a:pt x="267" y="49"/>
                </a:lnTo>
                <a:lnTo>
                  <a:pt x="269" y="50"/>
                </a:lnTo>
                <a:lnTo>
                  <a:pt x="273" y="49"/>
                </a:lnTo>
                <a:lnTo>
                  <a:pt x="275" y="49"/>
                </a:lnTo>
                <a:lnTo>
                  <a:pt x="276" y="50"/>
                </a:lnTo>
                <a:lnTo>
                  <a:pt x="278" y="51"/>
                </a:lnTo>
                <a:lnTo>
                  <a:pt x="279" y="52"/>
                </a:lnTo>
                <a:lnTo>
                  <a:pt x="282" y="52"/>
                </a:lnTo>
                <a:lnTo>
                  <a:pt x="288" y="53"/>
                </a:lnTo>
                <a:lnTo>
                  <a:pt x="289" y="53"/>
                </a:lnTo>
                <a:lnTo>
                  <a:pt x="289" y="54"/>
                </a:lnTo>
                <a:lnTo>
                  <a:pt x="289" y="55"/>
                </a:lnTo>
                <a:lnTo>
                  <a:pt x="288" y="57"/>
                </a:lnTo>
                <a:lnTo>
                  <a:pt x="289" y="58"/>
                </a:lnTo>
                <a:lnTo>
                  <a:pt x="283" y="67"/>
                </a:lnTo>
                <a:lnTo>
                  <a:pt x="278" y="77"/>
                </a:lnTo>
                <a:lnTo>
                  <a:pt x="274" y="87"/>
                </a:lnTo>
                <a:lnTo>
                  <a:pt x="272" y="93"/>
                </a:lnTo>
                <a:lnTo>
                  <a:pt x="271" y="98"/>
                </a:lnTo>
                <a:lnTo>
                  <a:pt x="267" y="99"/>
                </a:lnTo>
                <a:lnTo>
                  <a:pt x="262" y="100"/>
                </a:lnTo>
                <a:lnTo>
                  <a:pt x="254" y="100"/>
                </a:lnTo>
                <a:lnTo>
                  <a:pt x="249" y="100"/>
                </a:lnTo>
                <a:lnTo>
                  <a:pt x="245" y="101"/>
                </a:lnTo>
                <a:lnTo>
                  <a:pt x="240" y="102"/>
                </a:lnTo>
                <a:lnTo>
                  <a:pt x="236" y="104"/>
                </a:lnTo>
                <a:lnTo>
                  <a:pt x="239" y="107"/>
                </a:lnTo>
                <a:lnTo>
                  <a:pt x="243" y="110"/>
                </a:lnTo>
                <a:lnTo>
                  <a:pt x="247" y="112"/>
                </a:lnTo>
                <a:lnTo>
                  <a:pt x="251" y="114"/>
                </a:lnTo>
                <a:lnTo>
                  <a:pt x="255" y="115"/>
                </a:lnTo>
                <a:lnTo>
                  <a:pt x="259" y="116"/>
                </a:lnTo>
                <a:lnTo>
                  <a:pt x="264" y="116"/>
                </a:lnTo>
                <a:lnTo>
                  <a:pt x="269" y="117"/>
                </a:lnTo>
                <a:lnTo>
                  <a:pt x="271" y="117"/>
                </a:lnTo>
                <a:lnTo>
                  <a:pt x="273" y="118"/>
                </a:lnTo>
                <a:lnTo>
                  <a:pt x="274" y="119"/>
                </a:lnTo>
                <a:lnTo>
                  <a:pt x="275" y="119"/>
                </a:lnTo>
                <a:lnTo>
                  <a:pt x="283" y="112"/>
                </a:lnTo>
                <a:lnTo>
                  <a:pt x="292" y="104"/>
                </a:lnTo>
                <a:lnTo>
                  <a:pt x="301" y="98"/>
                </a:lnTo>
                <a:lnTo>
                  <a:pt x="311" y="92"/>
                </a:lnTo>
                <a:lnTo>
                  <a:pt x="321" y="87"/>
                </a:lnTo>
                <a:lnTo>
                  <a:pt x="331" y="82"/>
                </a:lnTo>
                <a:lnTo>
                  <a:pt x="342" y="78"/>
                </a:lnTo>
                <a:lnTo>
                  <a:pt x="353" y="75"/>
                </a:lnTo>
                <a:lnTo>
                  <a:pt x="353" y="76"/>
                </a:lnTo>
                <a:lnTo>
                  <a:pt x="354" y="76"/>
                </a:lnTo>
                <a:lnTo>
                  <a:pt x="355" y="76"/>
                </a:lnTo>
                <a:lnTo>
                  <a:pt x="356" y="76"/>
                </a:lnTo>
                <a:lnTo>
                  <a:pt x="357" y="77"/>
                </a:lnTo>
                <a:lnTo>
                  <a:pt x="358" y="81"/>
                </a:lnTo>
                <a:lnTo>
                  <a:pt x="358" y="84"/>
                </a:lnTo>
                <a:lnTo>
                  <a:pt x="358" y="87"/>
                </a:lnTo>
                <a:lnTo>
                  <a:pt x="358" y="89"/>
                </a:lnTo>
                <a:lnTo>
                  <a:pt x="355" y="95"/>
                </a:lnTo>
                <a:lnTo>
                  <a:pt x="353" y="101"/>
                </a:lnTo>
                <a:lnTo>
                  <a:pt x="353" y="103"/>
                </a:lnTo>
                <a:lnTo>
                  <a:pt x="352" y="104"/>
                </a:lnTo>
                <a:lnTo>
                  <a:pt x="350" y="106"/>
                </a:lnTo>
                <a:lnTo>
                  <a:pt x="348" y="107"/>
                </a:lnTo>
                <a:lnTo>
                  <a:pt x="346" y="110"/>
                </a:lnTo>
                <a:lnTo>
                  <a:pt x="344" y="112"/>
                </a:lnTo>
                <a:lnTo>
                  <a:pt x="344" y="115"/>
                </a:lnTo>
                <a:lnTo>
                  <a:pt x="343" y="118"/>
                </a:lnTo>
                <a:lnTo>
                  <a:pt x="342" y="121"/>
                </a:lnTo>
                <a:lnTo>
                  <a:pt x="340" y="123"/>
                </a:lnTo>
                <a:lnTo>
                  <a:pt x="339" y="126"/>
                </a:lnTo>
                <a:lnTo>
                  <a:pt x="338" y="128"/>
                </a:lnTo>
                <a:lnTo>
                  <a:pt x="337" y="131"/>
                </a:lnTo>
                <a:lnTo>
                  <a:pt x="337" y="132"/>
                </a:lnTo>
                <a:lnTo>
                  <a:pt x="336" y="133"/>
                </a:lnTo>
                <a:lnTo>
                  <a:pt x="334" y="134"/>
                </a:lnTo>
                <a:lnTo>
                  <a:pt x="331" y="136"/>
                </a:lnTo>
                <a:lnTo>
                  <a:pt x="330" y="137"/>
                </a:lnTo>
                <a:lnTo>
                  <a:pt x="329" y="139"/>
                </a:lnTo>
                <a:lnTo>
                  <a:pt x="329" y="140"/>
                </a:lnTo>
                <a:lnTo>
                  <a:pt x="328" y="141"/>
                </a:lnTo>
                <a:lnTo>
                  <a:pt x="325" y="143"/>
                </a:lnTo>
                <a:lnTo>
                  <a:pt x="323" y="145"/>
                </a:lnTo>
                <a:lnTo>
                  <a:pt x="322" y="146"/>
                </a:lnTo>
                <a:lnTo>
                  <a:pt x="322" y="147"/>
                </a:lnTo>
                <a:lnTo>
                  <a:pt x="322" y="149"/>
                </a:lnTo>
                <a:lnTo>
                  <a:pt x="322" y="151"/>
                </a:lnTo>
                <a:lnTo>
                  <a:pt x="323" y="154"/>
                </a:lnTo>
                <a:lnTo>
                  <a:pt x="325" y="157"/>
                </a:lnTo>
                <a:lnTo>
                  <a:pt x="327" y="160"/>
                </a:lnTo>
                <a:lnTo>
                  <a:pt x="328" y="161"/>
                </a:lnTo>
                <a:lnTo>
                  <a:pt x="329" y="161"/>
                </a:lnTo>
                <a:lnTo>
                  <a:pt x="331" y="162"/>
                </a:lnTo>
                <a:lnTo>
                  <a:pt x="334" y="163"/>
                </a:lnTo>
                <a:lnTo>
                  <a:pt x="335" y="163"/>
                </a:lnTo>
                <a:lnTo>
                  <a:pt x="336" y="165"/>
                </a:lnTo>
                <a:lnTo>
                  <a:pt x="336" y="168"/>
                </a:lnTo>
                <a:lnTo>
                  <a:pt x="336" y="169"/>
                </a:lnTo>
                <a:lnTo>
                  <a:pt x="337" y="170"/>
                </a:lnTo>
                <a:lnTo>
                  <a:pt x="338" y="172"/>
                </a:lnTo>
                <a:lnTo>
                  <a:pt x="339" y="173"/>
                </a:lnTo>
                <a:lnTo>
                  <a:pt x="343" y="176"/>
                </a:lnTo>
                <a:lnTo>
                  <a:pt x="344" y="178"/>
                </a:lnTo>
                <a:lnTo>
                  <a:pt x="345" y="180"/>
                </a:lnTo>
                <a:lnTo>
                  <a:pt x="345" y="182"/>
                </a:lnTo>
                <a:lnTo>
                  <a:pt x="346" y="184"/>
                </a:lnTo>
                <a:lnTo>
                  <a:pt x="348" y="186"/>
                </a:lnTo>
                <a:lnTo>
                  <a:pt x="351" y="189"/>
                </a:lnTo>
                <a:lnTo>
                  <a:pt x="354" y="194"/>
                </a:lnTo>
                <a:lnTo>
                  <a:pt x="358" y="199"/>
                </a:lnTo>
                <a:lnTo>
                  <a:pt x="362" y="205"/>
                </a:lnTo>
                <a:lnTo>
                  <a:pt x="362" y="207"/>
                </a:lnTo>
                <a:lnTo>
                  <a:pt x="362" y="208"/>
                </a:lnTo>
                <a:lnTo>
                  <a:pt x="361" y="208"/>
                </a:lnTo>
                <a:lnTo>
                  <a:pt x="348" y="208"/>
                </a:lnTo>
                <a:lnTo>
                  <a:pt x="335" y="207"/>
                </a:lnTo>
                <a:lnTo>
                  <a:pt x="328" y="206"/>
                </a:lnTo>
                <a:lnTo>
                  <a:pt x="322" y="204"/>
                </a:lnTo>
                <a:lnTo>
                  <a:pt x="316" y="202"/>
                </a:lnTo>
                <a:lnTo>
                  <a:pt x="310" y="199"/>
                </a:lnTo>
                <a:lnTo>
                  <a:pt x="301" y="193"/>
                </a:lnTo>
                <a:lnTo>
                  <a:pt x="293" y="186"/>
                </a:lnTo>
                <a:lnTo>
                  <a:pt x="276" y="171"/>
                </a:lnTo>
                <a:lnTo>
                  <a:pt x="272" y="166"/>
                </a:lnTo>
                <a:lnTo>
                  <a:pt x="271" y="164"/>
                </a:lnTo>
                <a:lnTo>
                  <a:pt x="269" y="162"/>
                </a:lnTo>
                <a:lnTo>
                  <a:pt x="267" y="161"/>
                </a:lnTo>
                <a:lnTo>
                  <a:pt x="264" y="160"/>
                </a:lnTo>
                <a:lnTo>
                  <a:pt x="262" y="160"/>
                </a:lnTo>
                <a:lnTo>
                  <a:pt x="259" y="160"/>
                </a:lnTo>
                <a:lnTo>
                  <a:pt x="253" y="162"/>
                </a:lnTo>
                <a:lnTo>
                  <a:pt x="247" y="163"/>
                </a:lnTo>
                <a:lnTo>
                  <a:pt x="238" y="165"/>
                </a:lnTo>
                <a:lnTo>
                  <a:pt x="234" y="167"/>
                </a:lnTo>
                <a:lnTo>
                  <a:pt x="232" y="168"/>
                </a:lnTo>
                <a:lnTo>
                  <a:pt x="230" y="170"/>
                </a:lnTo>
                <a:lnTo>
                  <a:pt x="232" y="171"/>
                </a:lnTo>
                <a:lnTo>
                  <a:pt x="234" y="172"/>
                </a:lnTo>
                <a:lnTo>
                  <a:pt x="239" y="173"/>
                </a:lnTo>
                <a:lnTo>
                  <a:pt x="243" y="174"/>
                </a:lnTo>
                <a:lnTo>
                  <a:pt x="244" y="174"/>
                </a:lnTo>
                <a:lnTo>
                  <a:pt x="245" y="175"/>
                </a:lnTo>
                <a:lnTo>
                  <a:pt x="247" y="179"/>
                </a:lnTo>
                <a:lnTo>
                  <a:pt x="249" y="182"/>
                </a:lnTo>
                <a:lnTo>
                  <a:pt x="252" y="191"/>
                </a:lnTo>
                <a:lnTo>
                  <a:pt x="254" y="194"/>
                </a:lnTo>
                <a:lnTo>
                  <a:pt x="257" y="198"/>
                </a:lnTo>
                <a:lnTo>
                  <a:pt x="260" y="200"/>
                </a:lnTo>
                <a:lnTo>
                  <a:pt x="265" y="202"/>
                </a:lnTo>
                <a:lnTo>
                  <a:pt x="264" y="205"/>
                </a:lnTo>
                <a:lnTo>
                  <a:pt x="262" y="207"/>
                </a:lnTo>
                <a:lnTo>
                  <a:pt x="260" y="209"/>
                </a:lnTo>
                <a:lnTo>
                  <a:pt x="257" y="210"/>
                </a:lnTo>
                <a:lnTo>
                  <a:pt x="252" y="211"/>
                </a:lnTo>
                <a:lnTo>
                  <a:pt x="250" y="213"/>
                </a:lnTo>
                <a:lnTo>
                  <a:pt x="247" y="214"/>
                </a:lnTo>
                <a:lnTo>
                  <a:pt x="244" y="217"/>
                </a:lnTo>
                <a:lnTo>
                  <a:pt x="241" y="221"/>
                </a:lnTo>
                <a:lnTo>
                  <a:pt x="239" y="224"/>
                </a:lnTo>
                <a:lnTo>
                  <a:pt x="237" y="225"/>
                </a:lnTo>
                <a:lnTo>
                  <a:pt x="236" y="226"/>
                </a:lnTo>
                <a:lnTo>
                  <a:pt x="230" y="226"/>
                </a:lnTo>
                <a:lnTo>
                  <a:pt x="223" y="226"/>
                </a:lnTo>
                <a:lnTo>
                  <a:pt x="217" y="226"/>
                </a:lnTo>
                <a:lnTo>
                  <a:pt x="211" y="224"/>
                </a:lnTo>
                <a:lnTo>
                  <a:pt x="205" y="223"/>
                </a:lnTo>
                <a:lnTo>
                  <a:pt x="199" y="221"/>
                </a:lnTo>
                <a:lnTo>
                  <a:pt x="186" y="217"/>
                </a:lnTo>
                <a:lnTo>
                  <a:pt x="183" y="216"/>
                </a:lnTo>
                <a:lnTo>
                  <a:pt x="181" y="215"/>
                </a:lnTo>
                <a:lnTo>
                  <a:pt x="178" y="213"/>
                </a:lnTo>
                <a:lnTo>
                  <a:pt x="175" y="210"/>
                </a:lnTo>
                <a:lnTo>
                  <a:pt x="166" y="199"/>
                </a:lnTo>
                <a:lnTo>
                  <a:pt x="159" y="200"/>
                </a:lnTo>
                <a:lnTo>
                  <a:pt x="151" y="200"/>
                </a:lnTo>
                <a:lnTo>
                  <a:pt x="144" y="200"/>
                </a:lnTo>
                <a:lnTo>
                  <a:pt x="137" y="199"/>
                </a:lnTo>
                <a:lnTo>
                  <a:pt x="123" y="198"/>
                </a:lnTo>
                <a:lnTo>
                  <a:pt x="109" y="196"/>
                </a:lnTo>
                <a:lnTo>
                  <a:pt x="108" y="196"/>
                </a:lnTo>
                <a:lnTo>
                  <a:pt x="107" y="198"/>
                </a:lnTo>
                <a:lnTo>
                  <a:pt x="109" y="200"/>
                </a:lnTo>
                <a:lnTo>
                  <a:pt x="111" y="203"/>
                </a:lnTo>
                <a:lnTo>
                  <a:pt x="113" y="205"/>
                </a:lnTo>
                <a:lnTo>
                  <a:pt x="116" y="206"/>
                </a:lnTo>
                <a:lnTo>
                  <a:pt x="122" y="208"/>
                </a:lnTo>
                <a:lnTo>
                  <a:pt x="125" y="209"/>
                </a:lnTo>
                <a:lnTo>
                  <a:pt x="126" y="210"/>
                </a:lnTo>
                <a:lnTo>
                  <a:pt x="126" y="212"/>
                </a:lnTo>
                <a:lnTo>
                  <a:pt x="126" y="215"/>
                </a:lnTo>
                <a:lnTo>
                  <a:pt x="125" y="217"/>
                </a:lnTo>
                <a:lnTo>
                  <a:pt x="128" y="221"/>
                </a:lnTo>
                <a:lnTo>
                  <a:pt x="130" y="224"/>
                </a:lnTo>
                <a:lnTo>
                  <a:pt x="137" y="229"/>
                </a:lnTo>
                <a:lnTo>
                  <a:pt x="145" y="233"/>
                </a:lnTo>
                <a:lnTo>
                  <a:pt x="153" y="236"/>
                </a:lnTo>
                <a:lnTo>
                  <a:pt x="147" y="236"/>
                </a:lnTo>
                <a:lnTo>
                  <a:pt x="141" y="236"/>
                </a:lnTo>
                <a:lnTo>
                  <a:pt x="135" y="235"/>
                </a:lnTo>
                <a:lnTo>
                  <a:pt x="129" y="234"/>
                </a:lnTo>
                <a:lnTo>
                  <a:pt x="124" y="232"/>
                </a:lnTo>
                <a:lnTo>
                  <a:pt x="118" y="230"/>
                </a:lnTo>
                <a:lnTo>
                  <a:pt x="113" y="227"/>
                </a:lnTo>
                <a:lnTo>
                  <a:pt x="108" y="224"/>
                </a:lnTo>
                <a:lnTo>
                  <a:pt x="103" y="220"/>
                </a:lnTo>
                <a:lnTo>
                  <a:pt x="99" y="217"/>
                </a:lnTo>
                <a:lnTo>
                  <a:pt x="95" y="213"/>
                </a:lnTo>
                <a:lnTo>
                  <a:pt x="91" y="208"/>
                </a:lnTo>
                <a:lnTo>
                  <a:pt x="88" y="203"/>
                </a:lnTo>
                <a:lnTo>
                  <a:pt x="86" y="198"/>
                </a:lnTo>
                <a:lnTo>
                  <a:pt x="84" y="193"/>
                </a:lnTo>
                <a:lnTo>
                  <a:pt x="82" y="188"/>
                </a:lnTo>
                <a:lnTo>
                  <a:pt x="73" y="183"/>
                </a:lnTo>
                <a:lnTo>
                  <a:pt x="64" y="178"/>
                </a:lnTo>
                <a:lnTo>
                  <a:pt x="55" y="174"/>
                </a:lnTo>
                <a:lnTo>
                  <a:pt x="46" y="169"/>
                </a:lnTo>
                <a:lnTo>
                  <a:pt x="38" y="163"/>
                </a:lnTo>
                <a:lnTo>
                  <a:pt x="35" y="161"/>
                </a:lnTo>
                <a:lnTo>
                  <a:pt x="32" y="159"/>
                </a:lnTo>
                <a:lnTo>
                  <a:pt x="28" y="158"/>
                </a:lnTo>
                <a:lnTo>
                  <a:pt x="25" y="158"/>
                </a:lnTo>
                <a:lnTo>
                  <a:pt x="17" y="151"/>
                </a:lnTo>
                <a:lnTo>
                  <a:pt x="10" y="145"/>
                </a:lnTo>
                <a:lnTo>
                  <a:pt x="7" y="142"/>
                </a:lnTo>
                <a:lnTo>
                  <a:pt x="4" y="138"/>
                </a:lnTo>
                <a:lnTo>
                  <a:pt x="2" y="134"/>
                </a:lnTo>
                <a:lnTo>
                  <a:pt x="0" y="130"/>
                </a:lnTo>
                <a:lnTo>
                  <a:pt x="6" y="122"/>
                </a:lnTo>
                <a:lnTo>
                  <a:pt x="13" y="115"/>
                </a:lnTo>
                <a:lnTo>
                  <a:pt x="24" y="100"/>
                </a:lnTo>
                <a:lnTo>
                  <a:pt x="31" y="91"/>
                </a:lnTo>
                <a:lnTo>
                  <a:pt x="37" y="83"/>
                </a:lnTo>
                <a:lnTo>
                  <a:pt x="51" y="66"/>
                </a:lnTo>
                <a:lnTo>
                  <a:pt x="56" y="61"/>
                </a:lnTo>
                <a:lnTo>
                  <a:pt x="62" y="57"/>
                </a:lnTo>
                <a:lnTo>
                  <a:pt x="69" y="53"/>
                </a:lnTo>
                <a:lnTo>
                  <a:pt x="75" y="49"/>
                </a:lnTo>
                <a:lnTo>
                  <a:pt x="75" y="44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6361113" y="3821903"/>
            <a:ext cx="203200" cy="220662"/>
          </a:xfrm>
          <a:custGeom>
            <a:avLst/>
            <a:gdLst>
              <a:gd name="T0" fmla="*/ 25 w 296"/>
              <a:gd name="T1" fmla="*/ 48 h 167"/>
              <a:gd name="T2" fmla="*/ 32 w 296"/>
              <a:gd name="T3" fmla="*/ 88 h 167"/>
              <a:gd name="T4" fmla="*/ 23 w 296"/>
              <a:gd name="T5" fmla="*/ 105 h 167"/>
              <a:gd name="T6" fmla="*/ 4 w 296"/>
              <a:gd name="T7" fmla="*/ 138 h 167"/>
              <a:gd name="T8" fmla="*/ 77 w 296"/>
              <a:gd name="T9" fmla="*/ 158 h 167"/>
              <a:gd name="T10" fmla="*/ 134 w 296"/>
              <a:gd name="T11" fmla="*/ 147 h 167"/>
              <a:gd name="T12" fmla="*/ 206 w 296"/>
              <a:gd name="T13" fmla="*/ 117 h 167"/>
              <a:gd name="T14" fmla="*/ 210 w 296"/>
              <a:gd name="T15" fmla="*/ 123 h 167"/>
              <a:gd name="T16" fmla="*/ 247 w 296"/>
              <a:gd name="T17" fmla="*/ 156 h 167"/>
              <a:gd name="T18" fmla="*/ 295 w 296"/>
              <a:gd name="T19" fmla="*/ 163 h 167"/>
              <a:gd name="T20" fmla="*/ 271 w 296"/>
              <a:gd name="T21" fmla="*/ 154 h 167"/>
              <a:gd name="T22" fmla="*/ 285 w 296"/>
              <a:gd name="T23" fmla="*/ 148 h 167"/>
              <a:gd name="T24" fmla="*/ 267 w 296"/>
              <a:gd name="T25" fmla="*/ 145 h 167"/>
              <a:gd name="T26" fmla="*/ 273 w 296"/>
              <a:gd name="T27" fmla="*/ 139 h 167"/>
              <a:gd name="T28" fmla="*/ 277 w 296"/>
              <a:gd name="T29" fmla="*/ 136 h 167"/>
              <a:gd name="T30" fmla="*/ 264 w 296"/>
              <a:gd name="T31" fmla="*/ 130 h 167"/>
              <a:gd name="T32" fmla="*/ 265 w 296"/>
              <a:gd name="T33" fmla="*/ 123 h 167"/>
              <a:gd name="T34" fmla="*/ 254 w 296"/>
              <a:gd name="T35" fmla="*/ 122 h 167"/>
              <a:gd name="T36" fmla="*/ 260 w 296"/>
              <a:gd name="T37" fmla="*/ 116 h 167"/>
              <a:gd name="T38" fmla="*/ 255 w 296"/>
              <a:gd name="T39" fmla="*/ 114 h 167"/>
              <a:gd name="T40" fmla="*/ 247 w 296"/>
              <a:gd name="T41" fmla="*/ 108 h 167"/>
              <a:gd name="T42" fmla="*/ 259 w 296"/>
              <a:gd name="T43" fmla="*/ 99 h 167"/>
              <a:gd name="T44" fmla="*/ 251 w 296"/>
              <a:gd name="T45" fmla="*/ 99 h 167"/>
              <a:gd name="T46" fmla="*/ 272 w 296"/>
              <a:gd name="T47" fmla="*/ 84 h 167"/>
              <a:gd name="T48" fmla="*/ 273 w 296"/>
              <a:gd name="T49" fmla="*/ 81 h 167"/>
              <a:gd name="T50" fmla="*/ 273 w 296"/>
              <a:gd name="T51" fmla="*/ 72 h 167"/>
              <a:gd name="T52" fmla="*/ 289 w 296"/>
              <a:gd name="T53" fmla="*/ 60 h 167"/>
              <a:gd name="T54" fmla="*/ 278 w 296"/>
              <a:gd name="T55" fmla="*/ 61 h 167"/>
              <a:gd name="T56" fmla="*/ 293 w 296"/>
              <a:gd name="T57" fmla="*/ 44 h 167"/>
              <a:gd name="T58" fmla="*/ 291 w 296"/>
              <a:gd name="T59" fmla="*/ 39 h 167"/>
              <a:gd name="T60" fmla="*/ 246 w 296"/>
              <a:gd name="T61" fmla="*/ 54 h 167"/>
              <a:gd name="T62" fmla="*/ 209 w 296"/>
              <a:gd name="T63" fmla="*/ 80 h 167"/>
              <a:gd name="T64" fmla="*/ 195 w 296"/>
              <a:gd name="T65" fmla="*/ 102 h 167"/>
              <a:gd name="T66" fmla="*/ 190 w 296"/>
              <a:gd name="T67" fmla="*/ 85 h 167"/>
              <a:gd name="T68" fmla="*/ 184 w 296"/>
              <a:gd name="T69" fmla="*/ 86 h 167"/>
              <a:gd name="T70" fmla="*/ 175 w 296"/>
              <a:gd name="T71" fmla="*/ 96 h 167"/>
              <a:gd name="T72" fmla="*/ 169 w 296"/>
              <a:gd name="T73" fmla="*/ 71 h 167"/>
              <a:gd name="T74" fmla="*/ 161 w 296"/>
              <a:gd name="T75" fmla="*/ 65 h 167"/>
              <a:gd name="T76" fmla="*/ 162 w 296"/>
              <a:gd name="T77" fmla="*/ 92 h 167"/>
              <a:gd name="T78" fmla="*/ 150 w 296"/>
              <a:gd name="T79" fmla="*/ 117 h 167"/>
              <a:gd name="T80" fmla="*/ 144 w 296"/>
              <a:gd name="T81" fmla="*/ 95 h 167"/>
              <a:gd name="T82" fmla="*/ 140 w 296"/>
              <a:gd name="T83" fmla="*/ 39 h 167"/>
              <a:gd name="T84" fmla="*/ 130 w 296"/>
              <a:gd name="T85" fmla="*/ 21 h 167"/>
              <a:gd name="T86" fmla="*/ 124 w 296"/>
              <a:gd name="T87" fmla="*/ 29 h 167"/>
              <a:gd name="T88" fmla="*/ 123 w 296"/>
              <a:gd name="T89" fmla="*/ 67 h 167"/>
              <a:gd name="T90" fmla="*/ 106 w 296"/>
              <a:gd name="T91" fmla="*/ 120 h 167"/>
              <a:gd name="T92" fmla="*/ 100 w 296"/>
              <a:gd name="T93" fmla="*/ 61 h 167"/>
              <a:gd name="T94" fmla="*/ 95 w 296"/>
              <a:gd name="T95" fmla="*/ 22 h 167"/>
              <a:gd name="T96" fmla="*/ 76 w 296"/>
              <a:gd name="T97" fmla="*/ 1 h 167"/>
              <a:gd name="T98" fmla="*/ 78 w 296"/>
              <a:gd name="T99" fmla="*/ 68 h 167"/>
              <a:gd name="T100" fmla="*/ 75 w 296"/>
              <a:gd name="T101" fmla="*/ 100 h 167"/>
              <a:gd name="T102" fmla="*/ 60 w 296"/>
              <a:gd name="T103" fmla="*/ 104 h 167"/>
              <a:gd name="T104" fmla="*/ 54 w 296"/>
              <a:gd name="T105" fmla="*/ 50 h 167"/>
              <a:gd name="T106" fmla="*/ 49 w 296"/>
              <a:gd name="T107" fmla="*/ 32 h 167"/>
              <a:gd name="T108" fmla="*/ 37 w 296"/>
              <a:gd name="T109" fmla="*/ 3 h 167"/>
              <a:gd name="T110" fmla="*/ 11 w 296"/>
              <a:gd name="T111" fmla="*/ 12 h 16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6"/>
              <a:gd name="T169" fmla="*/ 0 h 167"/>
              <a:gd name="T170" fmla="*/ 296 w 296"/>
              <a:gd name="T171" fmla="*/ 167 h 16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6" h="167">
                <a:moveTo>
                  <a:pt x="22" y="26"/>
                </a:moveTo>
                <a:lnTo>
                  <a:pt x="26" y="32"/>
                </a:lnTo>
                <a:lnTo>
                  <a:pt x="27" y="34"/>
                </a:lnTo>
                <a:lnTo>
                  <a:pt x="28" y="37"/>
                </a:lnTo>
                <a:lnTo>
                  <a:pt x="29" y="39"/>
                </a:lnTo>
                <a:lnTo>
                  <a:pt x="28" y="43"/>
                </a:lnTo>
                <a:lnTo>
                  <a:pt x="27" y="45"/>
                </a:lnTo>
                <a:lnTo>
                  <a:pt x="25" y="48"/>
                </a:lnTo>
                <a:lnTo>
                  <a:pt x="27" y="49"/>
                </a:lnTo>
                <a:lnTo>
                  <a:pt x="27" y="50"/>
                </a:lnTo>
                <a:lnTo>
                  <a:pt x="27" y="53"/>
                </a:lnTo>
                <a:lnTo>
                  <a:pt x="28" y="59"/>
                </a:lnTo>
                <a:lnTo>
                  <a:pt x="29" y="64"/>
                </a:lnTo>
                <a:lnTo>
                  <a:pt x="32" y="75"/>
                </a:lnTo>
                <a:lnTo>
                  <a:pt x="32" y="81"/>
                </a:lnTo>
                <a:lnTo>
                  <a:pt x="32" y="88"/>
                </a:lnTo>
                <a:lnTo>
                  <a:pt x="31" y="94"/>
                </a:lnTo>
                <a:lnTo>
                  <a:pt x="29" y="101"/>
                </a:lnTo>
                <a:lnTo>
                  <a:pt x="29" y="102"/>
                </a:lnTo>
                <a:lnTo>
                  <a:pt x="28" y="102"/>
                </a:lnTo>
                <a:lnTo>
                  <a:pt x="26" y="102"/>
                </a:lnTo>
                <a:lnTo>
                  <a:pt x="24" y="101"/>
                </a:lnTo>
                <a:lnTo>
                  <a:pt x="23" y="102"/>
                </a:lnTo>
                <a:lnTo>
                  <a:pt x="23" y="105"/>
                </a:lnTo>
                <a:lnTo>
                  <a:pt x="23" y="108"/>
                </a:lnTo>
                <a:lnTo>
                  <a:pt x="22" y="113"/>
                </a:lnTo>
                <a:lnTo>
                  <a:pt x="17" y="118"/>
                </a:lnTo>
                <a:lnTo>
                  <a:pt x="12" y="123"/>
                </a:lnTo>
                <a:lnTo>
                  <a:pt x="0" y="134"/>
                </a:lnTo>
                <a:lnTo>
                  <a:pt x="0" y="135"/>
                </a:lnTo>
                <a:lnTo>
                  <a:pt x="1" y="136"/>
                </a:lnTo>
                <a:lnTo>
                  <a:pt x="4" y="138"/>
                </a:lnTo>
                <a:lnTo>
                  <a:pt x="9" y="140"/>
                </a:lnTo>
                <a:lnTo>
                  <a:pt x="13" y="142"/>
                </a:lnTo>
                <a:lnTo>
                  <a:pt x="17" y="144"/>
                </a:lnTo>
                <a:lnTo>
                  <a:pt x="21" y="146"/>
                </a:lnTo>
                <a:lnTo>
                  <a:pt x="42" y="153"/>
                </a:lnTo>
                <a:lnTo>
                  <a:pt x="53" y="156"/>
                </a:lnTo>
                <a:lnTo>
                  <a:pt x="65" y="157"/>
                </a:lnTo>
                <a:lnTo>
                  <a:pt x="77" y="158"/>
                </a:lnTo>
                <a:lnTo>
                  <a:pt x="88" y="158"/>
                </a:lnTo>
                <a:lnTo>
                  <a:pt x="100" y="158"/>
                </a:lnTo>
                <a:lnTo>
                  <a:pt x="106" y="157"/>
                </a:lnTo>
                <a:lnTo>
                  <a:pt x="111" y="156"/>
                </a:lnTo>
                <a:lnTo>
                  <a:pt x="117" y="154"/>
                </a:lnTo>
                <a:lnTo>
                  <a:pt x="123" y="152"/>
                </a:lnTo>
                <a:lnTo>
                  <a:pt x="128" y="150"/>
                </a:lnTo>
                <a:lnTo>
                  <a:pt x="134" y="147"/>
                </a:lnTo>
                <a:lnTo>
                  <a:pt x="142" y="142"/>
                </a:lnTo>
                <a:lnTo>
                  <a:pt x="151" y="136"/>
                </a:lnTo>
                <a:lnTo>
                  <a:pt x="159" y="130"/>
                </a:lnTo>
                <a:lnTo>
                  <a:pt x="168" y="125"/>
                </a:lnTo>
                <a:lnTo>
                  <a:pt x="173" y="123"/>
                </a:lnTo>
                <a:lnTo>
                  <a:pt x="177" y="122"/>
                </a:lnTo>
                <a:lnTo>
                  <a:pt x="187" y="120"/>
                </a:lnTo>
                <a:lnTo>
                  <a:pt x="206" y="117"/>
                </a:lnTo>
                <a:lnTo>
                  <a:pt x="207" y="116"/>
                </a:lnTo>
                <a:lnTo>
                  <a:pt x="208" y="115"/>
                </a:lnTo>
                <a:lnTo>
                  <a:pt x="210" y="113"/>
                </a:lnTo>
                <a:lnTo>
                  <a:pt x="212" y="112"/>
                </a:lnTo>
                <a:lnTo>
                  <a:pt x="209" y="118"/>
                </a:lnTo>
                <a:lnTo>
                  <a:pt x="209" y="119"/>
                </a:lnTo>
                <a:lnTo>
                  <a:pt x="209" y="121"/>
                </a:lnTo>
                <a:lnTo>
                  <a:pt x="210" y="123"/>
                </a:lnTo>
                <a:lnTo>
                  <a:pt x="211" y="124"/>
                </a:lnTo>
                <a:lnTo>
                  <a:pt x="218" y="132"/>
                </a:lnTo>
                <a:lnTo>
                  <a:pt x="226" y="140"/>
                </a:lnTo>
                <a:lnTo>
                  <a:pt x="235" y="147"/>
                </a:lnTo>
                <a:lnTo>
                  <a:pt x="239" y="150"/>
                </a:lnTo>
                <a:lnTo>
                  <a:pt x="244" y="153"/>
                </a:lnTo>
                <a:lnTo>
                  <a:pt x="246" y="154"/>
                </a:lnTo>
                <a:lnTo>
                  <a:pt x="247" y="156"/>
                </a:lnTo>
                <a:lnTo>
                  <a:pt x="248" y="158"/>
                </a:lnTo>
                <a:lnTo>
                  <a:pt x="254" y="160"/>
                </a:lnTo>
                <a:lnTo>
                  <a:pt x="260" y="162"/>
                </a:lnTo>
                <a:lnTo>
                  <a:pt x="265" y="163"/>
                </a:lnTo>
                <a:lnTo>
                  <a:pt x="271" y="164"/>
                </a:lnTo>
                <a:lnTo>
                  <a:pt x="283" y="166"/>
                </a:lnTo>
                <a:lnTo>
                  <a:pt x="295" y="166"/>
                </a:lnTo>
                <a:lnTo>
                  <a:pt x="295" y="163"/>
                </a:lnTo>
                <a:lnTo>
                  <a:pt x="294" y="162"/>
                </a:lnTo>
                <a:lnTo>
                  <a:pt x="292" y="159"/>
                </a:lnTo>
                <a:lnTo>
                  <a:pt x="289" y="157"/>
                </a:lnTo>
                <a:lnTo>
                  <a:pt x="285" y="156"/>
                </a:lnTo>
                <a:lnTo>
                  <a:pt x="276" y="156"/>
                </a:lnTo>
                <a:lnTo>
                  <a:pt x="272" y="155"/>
                </a:lnTo>
                <a:lnTo>
                  <a:pt x="269" y="154"/>
                </a:lnTo>
                <a:lnTo>
                  <a:pt x="271" y="154"/>
                </a:lnTo>
                <a:lnTo>
                  <a:pt x="273" y="154"/>
                </a:lnTo>
                <a:lnTo>
                  <a:pt x="278" y="156"/>
                </a:lnTo>
                <a:lnTo>
                  <a:pt x="280" y="156"/>
                </a:lnTo>
                <a:lnTo>
                  <a:pt x="283" y="156"/>
                </a:lnTo>
                <a:lnTo>
                  <a:pt x="285" y="156"/>
                </a:lnTo>
                <a:lnTo>
                  <a:pt x="287" y="154"/>
                </a:lnTo>
                <a:lnTo>
                  <a:pt x="287" y="150"/>
                </a:lnTo>
                <a:lnTo>
                  <a:pt x="285" y="148"/>
                </a:lnTo>
                <a:lnTo>
                  <a:pt x="282" y="147"/>
                </a:lnTo>
                <a:lnTo>
                  <a:pt x="278" y="146"/>
                </a:lnTo>
                <a:lnTo>
                  <a:pt x="275" y="146"/>
                </a:lnTo>
                <a:lnTo>
                  <a:pt x="269" y="146"/>
                </a:lnTo>
                <a:lnTo>
                  <a:pt x="262" y="146"/>
                </a:lnTo>
                <a:lnTo>
                  <a:pt x="256" y="144"/>
                </a:lnTo>
                <a:lnTo>
                  <a:pt x="262" y="145"/>
                </a:lnTo>
                <a:lnTo>
                  <a:pt x="267" y="145"/>
                </a:lnTo>
                <a:lnTo>
                  <a:pt x="273" y="145"/>
                </a:lnTo>
                <a:lnTo>
                  <a:pt x="279" y="145"/>
                </a:lnTo>
                <a:lnTo>
                  <a:pt x="280" y="145"/>
                </a:lnTo>
                <a:lnTo>
                  <a:pt x="280" y="143"/>
                </a:lnTo>
                <a:lnTo>
                  <a:pt x="280" y="141"/>
                </a:lnTo>
                <a:lnTo>
                  <a:pt x="278" y="139"/>
                </a:lnTo>
                <a:lnTo>
                  <a:pt x="277" y="139"/>
                </a:lnTo>
                <a:lnTo>
                  <a:pt x="273" y="139"/>
                </a:lnTo>
                <a:lnTo>
                  <a:pt x="269" y="139"/>
                </a:lnTo>
                <a:lnTo>
                  <a:pt x="265" y="139"/>
                </a:lnTo>
                <a:lnTo>
                  <a:pt x="265" y="138"/>
                </a:lnTo>
                <a:lnTo>
                  <a:pt x="265" y="137"/>
                </a:lnTo>
                <a:lnTo>
                  <a:pt x="266" y="137"/>
                </a:lnTo>
                <a:lnTo>
                  <a:pt x="276" y="138"/>
                </a:lnTo>
                <a:lnTo>
                  <a:pt x="277" y="138"/>
                </a:lnTo>
                <a:lnTo>
                  <a:pt x="277" y="136"/>
                </a:lnTo>
                <a:lnTo>
                  <a:pt x="276" y="134"/>
                </a:lnTo>
                <a:lnTo>
                  <a:pt x="274" y="133"/>
                </a:lnTo>
                <a:lnTo>
                  <a:pt x="271" y="132"/>
                </a:lnTo>
                <a:lnTo>
                  <a:pt x="267" y="132"/>
                </a:lnTo>
                <a:lnTo>
                  <a:pt x="262" y="132"/>
                </a:lnTo>
                <a:lnTo>
                  <a:pt x="262" y="131"/>
                </a:lnTo>
                <a:lnTo>
                  <a:pt x="263" y="130"/>
                </a:lnTo>
                <a:lnTo>
                  <a:pt x="264" y="130"/>
                </a:lnTo>
                <a:lnTo>
                  <a:pt x="267" y="130"/>
                </a:lnTo>
                <a:lnTo>
                  <a:pt x="269" y="129"/>
                </a:lnTo>
                <a:lnTo>
                  <a:pt x="270" y="128"/>
                </a:lnTo>
                <a:lnTo>
                  <a:pt x="271" y="128"/>
                </a:lnTo>
                <a:lnTo>
                  <a:pt x="271" y="127"/>
                </a:lnTo>
                <a:lnTo>
                  <a:pt x="270" y="125"/>
                </a:lnTo>
                <a:lnTo>
                  <a:pt x="268" y="124"/>
                </a:lnTo>
                <a:lnTo>
                  <a:pt x="265" y="123"/>
                </a:lnTo>
                <a:lnTo>
                  <a:pt x="263" y="123"/>
                </a:lnTo>
                <a:lnTo>
                  <a:pt x="260" y="123"/>
                </a:lnTo>
                <a:lnTo>
                  <a:pt x="254" y="123"/>
                </a:lnTo>
                <a:lnTo>
                  <a:pt x="251" y="123"/>
                </a:lnTo>
                <a:lnTo>
                  <a:pt x="248" y="122"/>
                </a:lnTo>
                <a:lnTo>
                  <a:pt x="249" y="121"/>
                </a:lnTo>
                <a:lnTo>
                  <a:pt x="251" y="121"/>
                </a:lnTo>
                <a:lnTo>
                  <a:pt x="254" y="122"/>
                </a:lnTo>
                <a:lnTo>
                  <a:pt x="257" y="122"/>
                </a:lnTo>
                <a:lnTo>
                  <a:pt x="258" y="122"/>
                </a:lnTo>
                <a:lnTo>
                  <a:pt x="260" y="122"/>
                </a:lnTo>
                <a:lnTo>
                  <a:pt x="261" y="121"/>
                </a:lnTo>
                <a:lnTo>
                  <a:pt x="261" y="120"/>
                </a:lnTo>
                <a:lnTo>
                  <a:pt x="261" y="119"/>
                </a:lnTo>
                <a:lnTo>
                  <a:pt x="260" y="117"/>
                </a:lnTo>
                <a:lnTo>
                  <a:pt x="260" y="116"/>
                </a:lnTo>
                <a:lnTo>
                  <a:pt x="260" y="115"/>
                </a:lnTo>
                <a:lnTo>
                  <a:pt x="252" y="113"/>
                </a:lnTo>
                <a:lnTo>
                  <a:pt x="249" y="113"/>
                </a:lnTo>
                <a:lnTo>
                  <a:pt x="246" y="113"/>
                </a:lnTo>
                <a:lnTo>
                  <a:pt x="247" y="112"/>
                </a:lnTo>
                <a:lnTo>
                  <a:pt x="249" y="112"/>
                </a:lnTo>
                <a:lnTo>
                  <a:pt x="253" y="113"/>
                </a:lnTo>
                <a:lnTo>
                  <a:pt x="255" y="114"/>
                </a:lnTo>
                <a:lnTo>
                  <a:pt x="256" y="114"/>
                </a:lnTo>
                <a:lnTo>
                  <a:pt x="257" y="113"/>
                </a:lnTo>
                <a:lnTo>
                  <a:pt x="257" y="112"/>
                </a:lnTo>
                <a:lnTo>
                  <a:pt x="257" y="110"/>
                </a:lnTo>
                <a:lnTo>
                  <a:pt x="256" y="109"/>
                </a:lnTo>
                <a:lnTo>
                  <a:pt x="255" y="108"/>
                </a:lnTo>
                <a:lnTo>
                  <a:pt x="251" y="108"/>
                </a:lnTo>
                <a:lnTo>
                  <a:pt x="247" y="108"/>
                </a:lnTo>
                <a:lnTo>
                  <a:pt x="249" y="107"/>
                </a:lnTo>
                <a:lnTo>
                  <a:pt x="251" y="106"/>
                </a:lnTo>
                <a:lnTo>
                  <a:pt x="255" y="105"/>
                </a:lnTo>
                <a:lnTo>
                  <a:pt x="257" y="104"/>
                </a:lnTo>
                <a:lnTo>
                  <a:pt x="259" y="103"/>
                </a:lnTo>
                <a:lnTo>
                  <a:pt x="260" y="101"/>
                </a:lnTo>
                <a:lnTo>
                  <a:pt x="260" y="100"/>
                </a:lnTo>
                <a:lnTo>
                  <a:pt x="259" y="99"/>
                </a:lnTo>
                <a:lnTo>
                  <a:pt x="258" y="98"/>
                </a:lnTo>
                <a:lnTo>
                  <a:pt x="256" y="99"/>
                </a:lnTo>
                <a:lnTo>
                  <a:pt x="254" y="99"/>
                </a:lnTo>
                <a:lnTo>
                  <a:pt x="249" y="101"/>
                </a:lnTo>
                <a:lnTo>
                  <a:pt x="247" y="102"/>
                </a:lnTo>
                <a:lnTo>
                  <a:pt x="244" y="102"/>
                </a:lnTo>
                <a:lnTo>
                  <a:pt x="248" y="100"/>
                </a:lnTo>
                <a:lnTo>
                  <a:pt x="251" y="99"/>
                </a:lnTo>
                <a:lnTo>
                  <a:pt x="260" y="96"/>
                </a:lnTo>
                <a:lnTo>
                  <a:pt x="267" y="93"/>
                </a:lnTo>
                <a:lnTo>
                  <a:pt x="271" y="91"/>
                </a:lnTo>
                <a:lnTo>
                  <a:pt x="274" y="89"/>
                </a:lnTo>
                <a:lnTo>
                  <a:pt x="273" y="88"/>
                </a:lnTo>
                <a:lnTo>
                  <a:pt x="272" y="87"/>
                </a:lnTo>
                <a:lnTo>
                  <a:pt x="272" y="86"/>
                </a:lnTo>
                <a:lnTo>
                  <a:pt x="272" y="84"/>
                </a:lnTo>
                <a:lnTo>
                  <a:pt x="271" y="84"/>
                </a:lnTo>
                <a:lnTo>
                  <a:pt x="270" y="84"/>
                </a:lnTo>
                <a:lnTo>
                  <a:pt x="268" y="85"/>
                </a:lnTo>
                <a:lnTo>
                  <a:pt x="266" y="86"/>
                </a:lnTo>
                <a:lnTo>
                  <a:pt x="264" y="87"/>
                </a:lnTo>
                <a:lnTo>
                  <a:pt x="262" y="87"/>
                </a:lnTo>
                <a:lnTo>
                  <a:pt x="261" y="87"/>
                </a:lnTo>
                <a:lnTo>
                  <a:pt x="273" y="81"/>
                </a:lnTo>
                <a:lnTo>
                  <a:pt x="276" y="80"/>
                </a:lnTo>
                <a:lnTo>
                  <a:pt x="277" y="78"/>
                </a:lnTo>
                <a:lnTo>
                  <a:pt x="279" y="75"/>
                </a:lnTo>
                <a:lnTo>
                  <a:pt x="279" y="72"/>
                </a:lnTo>
                <a:lnTo>
                  <a:pt x="278" y="71"/>
                </a:lnTo>
                <a:lnTo>
                  <a:pt x="278" y="70"/>
                </a:lnTo>
                <a:lnTo>
                  <a:pt x="276" y="70"/>
                </a:lnTo>
                <a:lnTo>
                  <a:pt x="273" y="72"/>
                </a:lnTo>
                <a:lnTo>
                  <a:pt x="271" y="73"/>
                </a:lnTo>
                <a:lnTo>
                  <a:pt x="269" y="74"/>
                </a:lnTo>
                <a:lnTo>
                  <a:pt x="272" y="72"/>
                </a:lnTo>
                <a:lnTo>
                  <a:pt x="275" y="70"/>
                </a:lnTo>
                <a:lnTo>
                  <a:pt x="282" y="66"/>
                </a:lnTo>
                <a:lnTo>
                  <a:pt x="285" y="65"/>
                </a:lnTo>
                <a:lnTo>
                  <a:pt x="288" y="63"/>
                </a:lnTo>
                <a:lnTo>
                  <a:pt x="289" y="60"/>
                </a:lnTo>
                <a:lnTo>
                  <a:pt x="289" y="59"/>
                </a:lnTo>
                <a:lnTo>
                  <a:pt x="289" y="58"/>
                </a:lnTo>
                <a:lnTo>
                  <a:pt x="288" y="56"/>
                </a:lnTo>
                <a:lnTo>
                  <a:pt x="286" y="56"/>
                </a:lnTo>
                <a:lnTo>
                  <a:pt x="285" y="57"/>
                </a:lnTo>
                <a:lnTo>
                  <a:pt x="283" y="58"/>
                </a:lnTo>
                <a:lnTo>
                  <a:pt x="280" y="60"/>
                </a:lnTo>
                <a:lnTo>
                  <a:pt x="278" y="61"/>
                </a:lnTo>
                <a:lnTo>
                  <a:pt x="276" y="62"/>
                </a:lnTo>
                <a:lnTo>
                  <a:pt x="280" y="58"/>
                </a:lnTo>
                <a:lnTo>
                  <a:pt x="285" y="54"/>
                </a:lnTo>
                <a:lnTo>
                  <a:pt x="290" y="51"/>
                </a:lnTo>
                <a:lnTo>
                  <a:pt x="292" y="48"/>
                </a:lnTo>
                <a:lnTo>
                  <a:pt x="294" y="46"/>
                </a:lnTo>
                <a:lnTo>
                  <a:pt x="294" y="44"/>
                </a:lnTo>
                <a:lnTo>
                  <a:pt x="293" y="44"/>
                </a:lnTo>
                <a:lnTo>
                  <a:pt x="292" y="44"/>
                </a:lnTo>
                <a:lnTo>
                  <a:pt x="291" y="43"/>
                </a:lnTo>
                <a:lnTo>
                  <a:pt x="289" y="44"/>
                </a:lnTo>
                <a:lnTo>
                  <a:pt x="288" y="45"/>
                </a:lnTo>
                <a:lnTo>
                  <a:pt x="287" y="45"/>
                </a:lnTo>
                <a:lnTo>
                  <a:pt x="289" y="43"/>
                </a:lnTo>
                <a:lnTo>
                  <a:pt x="291" y="40"/>
                </a:lnTo>
                <a:lnTo>
                  <a:pt x="291" y="39"/>
                </a:lnTo>
                <a:lnTo>
                  <a:pt x="291" y="38"/>
                </a:lnTo>
                <a:lnTo>
                  <a:pt x="290" y="38"/>
                </a:lnTo>
                <a:lnTo>
                  <a:pt x="284" y="39"/>
                </a:lnTo>
                <a:lnTo>
                  <a:pt x="278" y="40"/>
                </a:lnTo>
                <a:lnTo>
                  <a:pt x="273" y="41"/>
                </a:lnTo>
                <a:lnTo>
                  <a:pt x="267" y="43"/>
                </a:lnTo>
                <a:lnTo>
                  <a:pt x="256" y="48"/>
                </a:lnTo>
                <a:lnTo>
                  <a:pt x="246" y="54"/>
                </a:lnTo>
                <a:lnTo>
                  <a:pt x="236" y="60"/>
                </a:lnTo>
                <a:lnTo>
                  <a:pt x="227" y="68"/>
                </a:lnTo>
                <a:lnTo>
                  <a:pt x="220" y="76"/>
                </a:lnTo>
                <a:lnTo>
                  <a:pt x="213" y="85"/>
                </a:lnTo>
                <a:lnTo>
                  <a:pt x="213" y="84"/>
                </a:lnTo>
                <a:lnTo>
                  <a:pt x="211" y="83"/>
                </a:lnTo>
                <a:lnTo>
                  <a:pt x="210" y="82"/>
                </a:lnTo>
                <a:lnTo>
                  <a:pt x="209" y="80"/>
                </a:lnTo>
                <a:lnTo>
                  <a:pt x="208" y="87"/>
                </a:lnTo>
                <a:lnTo>
                  <a:pt x="205" y="94"/>
                </a:lnTo>
                <a:lnTo>
                  <a:pt x="204" y="97"/>
                </a:lnTo>
                <a:lnTo>
                  <a:pt x="202" y="100"/>
                </a:lnTo>
                <a:lnTo>
                  <a:pt x="199" y="102"/>
                </a:lnTo>
                <a:lnTo>
                  <a:pt x="196" y="104"/>
                </a:lnTo>
                <a:lnTo>
                  <a:pt x="195" y="103"/>
                </a:lnTo>
                <a:lnTo>
                  <a:pt x="195" y="102"/>
                </a:lnTo>
                <a:lnTo>
                  <a:pt x="194" y="101"/>
                </a:lnTo>
                <a:lnTo>
                  <a:pt x="193" y="100"/>
                </a:lnTo>
                <a:lnTo>
                  <a:pt x="194" y="98"/>
                </a:lnTo>
                <a:lnTo>
                  <a:pt x="194" y="96"/>
                </a:lnTo>
                <a:lnTo>
                  <a:pt x="194" y="94"/>
                </a:lnTo>
                <a:lnTo>
                  <a:pt x="193" y="91"/>
                </a:lnTo>
                <a:lnTo>
                  <a:pt x="191" y="87"/>
                </a:lnTo>
                <a:lnTo>
                  <a:pt x="190" y="85"/>
                </a:lnTo>
                <a:lnTo>
                  <a:pt x="191" y="83"/>
                </a:lnTo>
                <a:lnTo>
                  <a:pt x="191" y="79"/>
                </a:lnTo>
                <a:lnTo>
                  <a:pt x="192" y="78"/>
                </a:lnTo>
                <a:lnTo>
                  <a:pt x="193" y="77"/>
                </a:lnTo>
                <a:lnTo>
                  <a:pt x="189" y="75"/>
                </a:lnTo>
                <a:lnTo>
                  <a:pt x="187" y="75"/>
                </a:lnTo>
                <a:lnTo>
                  <a:pt x="187" y="76"/>
                </a:lnTo>
                <a:lnTo>
                  <a:pt x="184" y="86"/>
                </a:lnTo>
                <a:lnTo>
                  <a:pt x="183" y="90"/>
                </a:lnTo>
                <a:lnTo>
                  <a:pt x="183" y="95"/>
                </a:lnTo>
                <a:lnTo>
                  <a:pt x="182" y="97"/>
                </a:lnTo>
                <a:lnTo>
                  <a:pt x="181" y="98"/>
                </a:lnTo>
                <a:lnTo>
                  <a:pt x="179" y="99"/>
                </a:lnTo>
                <a:lnTo>
                  <a:pt x="178" y="99"/>
                </a:lnTo>
                <a:lnTo>
                  <a:pt x="176" y="98"/>
                </a:lnTo>
                <a:lnTo>
                  <a:pt x="175" y="96"/>
                </a:lnTo>
                <a:lnTo>
                  <a:pt x="174" y="94"/>
                </a:lnTo>
                <a:lnTo>
                  <a:pt x="174" y="92"/>
                </a:lnTo>
                <a:lnTo>
                  <a:pt x="174" y="88"/>
                </a:lnTo>
                <a:lnTo>
                  <a:pt x="174" y="86"/>
                </a:lnTo>
                <a:lnTo>
                  <a:pt x="173" y="84"/>
                </a:lnTo>
                <a:lnTo>
                  <a:pt x="171" y="79"/>
                </a:lnTo>
                <a:lnTo>
                  <a:pt x="170" y="76"/>
                </a:lnTo>
                <a:lnTo>
                  <a:pt x="169" y="71"/>
                </a:lnTo>
                <a:lnTo>
                  <a:pt x="169" y="67"/>
                </a:lnTo>
                <a:lnTo>
                  <a:pt x="169" y="65"/>
                </a:lnTo>
                <a:lnTo>
                  <a:pt x="169" y="64"/>
                </a:lnTo>
                <a:lnTo>
                  <a:pt x="168" y="62"/>
                </a:lnTo>
                <a:lnTo>
                  <a:pt x="166" y="61"/>
                </a:lnTo>
                <a:lnTo>
                  <a:pt x="164" y="60"/>
                </a:lnTo>
                <a:lnTo>
                  <a:pt x="162" y="62"/>
                </a:lnTo>
                <a:lnTo>
                  <a:pt x="161" y="65"/>
                </a:lnTo>
                <a:lnTo>
                  <a:pt x="160" y="68"/>
                </a:lnTo>
                <a:lnTo>
                  <a:pt x="160" y="70"/>
                </a:lnTo>
                <a:lnTo>
                  <a:pt x="160" y="72"/>
                </a:lnTo>
                <a:lnTo>
                  <a:pt x="160" y="75"/>
                </a:lnTo>
                <a:lnTo>
                  <a:pt x="161" y="82"/>
                </a:lnTo>
                <a:lnTo>
                  <a:pt x="162" y="86"/>
                </a:lnTo>
                <a:lnTo>
                  <a:pt x="162" y="89"/>
                </a:lnTo>
                <a:lnTo>
                  <a:pt x="162" y="92"/>
                </a:lnTo>
                <a:lnTo>
                  <a:pt x="162" y="93"/>
                </a:lnTo>
                <a:lnTo>
                  <a:pt x="162" y="97"/>
                </a:lnTo>
                <a:lnTo>
                  <a:pt x="161" y="100"/>
                </a:lnTo>
                <a:lnTo>
                  <a:pt x="159" y="104"/>
                </a:lnTo>
                <a:lnTo>
                  <a:pt x="158" y="107"/>
                </a:lnTo>
                <a:lnTo>
                  <a:pt x="155" y="111"/>
                </a:lnTo>
                <a:lnTo>
                  <a:pt x="153" y="114"/>
                </a:lnTo>
                <a:lnTo>
                  <a:pt x="150" y="117"/>
                </a:lnTo>
                <a:lnTo>
                  <a:pt x="146" y="119"/>
                </a:lnTo>
                <a:lnTo>
                  <a:pt x="145" y="119"/>
                </a:lnTo>
                <a:lnTo>
                  <a:pt x="144" y="118"/>
                </a:lnTo>
                <a:lnTo>
                  <a:pt x="144" y="117"/>
                </a:lnTo>
                <a:lnTo>
                  <a:pt x="146" y="111"/>
                </a:lnTo>
                <a:lnTo>
                  <a:pt x="146" y="108"/>
                </a:lnTo>
                <a:lnTo>
                  <a:pt x="146" y="105"/>
                </a:lnTo>
                <a:lnTo>
                  <a:pt x="144" y="95"/>
                </a:lnTo>
                <a:lnTo>
                  <a:pt x="143" y="86"/>
                </a:lnTo>
                <a:lnTo>
                  <a:pt x="141" y="77"/>
                </a:lnTo>
                <a:lnTo>
                  <a:pt x="140" y="68"/>
                </a:lnTo>
                <a:lnTo>
                  <a:pt x="139" y="64"/>
                </a:lnTo>
                <a:lnTo>
                  <a:pt x="139" y="59"/>
                </a:lnTo>
                <a:lnTo>
                  <a:pt x="139" y="51"/>
                </a:lnTo>
                <a:lnTo>
                  <a:pt x="140" y="43"/>
                </a:lnTo>
                <a:lnTo>
                  <a:pt x="140" y="39"/>
                </a:lnTo>
                <a:lnTo>
                  <a:pt x="140" y="36"/>
                </a:lnTo>
                <a:lnTo>
                  <a:pt x="139" y="35"/>
                </a:lnTo>
                <a:lnTo>
                  <a:pt x="138" y="33"/>
                </a:lnTo>
                <a:lnTo>
                  <a:pt x="136" y="31"/>
                </a:lnTo>
                <a:lnTo>
                  <a:pt x="136" y="29"/>
                </a:lnTo>
                <a:lnTo>
                  <a:pt x="137" y="28"/>
                </a:lnTo>
                <a:lnTo>
                  <a:pt x="134" y="24"/>
                </a:lnTo>
                <a:lnTo>
                  <a:pt x="130" y="21"/>
                </a:lnTo>
                <a:lnTo>
                  <a:pt x="126" y="19"/>
                </a:lnTo>
                <a:lnTo>
                  <a:pt x="122" y="17"/>
                </a:lnTo>
                <a:lnTo>
                  <a:pt x="121" y="17"/>
                </a:lnTo>
                <a:lnTo>
                  <a:pt x="121" y="19"/>
                </a:lnTo>
                <a:lnTo>
                  <a:pt x="121" y="21"/>
                </a:lnTo>
                <a:lnTo>
                  <a:pt x="122" y="22"/>
                </a:lnTo>
                <a:lnTo>
                  <a:pt x="123" y="25"/>
                </a:lnTo>
                <a:lnTo>
                  <a:pt x="124" y="29"/>
                </a:lnTo>
                <a:lnTo>
                  <a:pt x="125" y="32"/>
                </a:lnTo>
                <a:lnTo>
                  <a:pt x="125" y="34"/>
                </a:lnTo>
                <a:lnTo>
                  <a:pt x="125" y="36"/>
                </a:lnTo>
                <a:lnTo>
                  <a:pt x="124" y="39"/>
                </a:lnTo>
                <a:lnTo>
                  <a:pt x="124" y="43"/>
                </a:lnTo>
                <a:lnTo>
                  <a:pt x="123" y="46"/>
                </a:lnTo>
                <a:lnTo>
                  <a:pt x="123" y="48"/>
                </a:lnTo>
                <a:lnTo>
                  <a:pt x="123" y="67"/>
                </a:lnTo>
                <a:lnTo>
                  <a:pt x="122" y="76"/>
                </a:lnTo>
                <a:lnTo>
                  <a:pt x="120" y="85"/>
                </a:lnTo>
                <a:lnTo>
                  <a:pt x="119" y="94"/>
                </a:lnTo>
                <a:lnTo>
                  <a:pt x="116" y="103"/>
                </a:lnTo>
                <a:lnTo>
                  <a:pt x="112" y="111"/>
                </a:lnTo>
                <a:lnTo>
                  <a:pt x="107" y="119"/>
                </a:lnTo>
                <a:lnTo>
                  <a:pt x="107" y="120"/>
                </a:lnTo>
                <a:lnTo>
                  <a:pt x="106" y="120"/>
                </a:lnTo>
                <a:lnTo>
                  <a:pt x="105" y="119"/>
                </a:lnTo>
                <a:lnTo>
                  <a:pt x="104" y="118"/>
                </a:lnTo>
                <a:lnTo>
                  <a:pt x="104" y="119"/>
                </a:lnTo>
                <a:lnTo>
                  <a:pt x="105" y="107"/>
                </a:lnTo>
                <a:lnTo>
                  <a:pt x="103" y="96"/>
                </a:lnTo>
                <a:lnTo>
                  <a:pt x="102" y="84"/>
                </a:lnTo>
                <a:lnTo>
                  <a:pt x="100" y="72"/>
                </a:lnTo>
                <a:lnTo>
                  <a:pt x="100" y="61"/>
                </a:lnTo>
                <a:lnTo>
                  <a:pt x="100" y="54"/>
                </a:lnTo>
                <a:lnTo>
                  <a:pt x="99" y="46"/>
                </a:lnTo>
                <a:lnTo>
                  <a:pt x="97" y="38"/>
                </a:lnTo>
                <a:lnTo>
                  <a:pt x="95" y="31"/>
                </a:lnTo>
                <a:lnTo>
                  <a:pt x="94" y="29"/>
                </a:lnTo>
                <a:lnTo>
                  <a:pt x="94" y="26"/>
                </a:lnTo>
                <a:lnTo>
                  <a:pt x="95" y="24"/>
                </a:lnTo>
                <a:lnTo>
                  <a:pt x="95" y="22"/>
                </a:lnTo>
                <a:lnTo>
                  <a:pt x="93" y="19"/>
                </a:lnTo>
                <a:lnTo>
                  <a:pt x="93" y="17"/>
                </a:lnTo>
                <a:lnTo>
                  <a:pt x="92" y="14"/>
                </a:lnTo>
                <a:lnTo>
                  <a:pt x="92" y="11"/>
                </a:lnTo>
                <a:lnTo>
                  <a:pt x="91" y="6"/>
                </a:lnTo>
                <a:lnTo>
                  <a:pt x="89" y="4"/>
                </a:lnTo>
                <a:lnTo>
                  <a:pt x="87" y="2"/>
                </a:lnTo>
                <a:lnTo>
                  <a:pt x="76" y="1"/>
                </a:lnTo>
                <a:lnTo>
                  <a:pt x="71" y="0"/>
                </a:lnTo>
                <a:lnTo>
                  <a:pt x="66" y="0"/>
                </a:lnTo>
                <a:lnTo>
                  <a:pt x="70" y="8"/>
                </a:lnTo>
                <a:lnTo>
                  <a:pt x="73" y="16"/>
                </a:lnTo>
                <a:lnTo>
                  <a:pt x="75" y="24"/>
                </a:lnTo>
                <a:lnTo>
                  <a:pt x="76" y="32"/>
                </a:lnTo>
                <a:lnTo>
                  <a:pt x="78" y="67"/>
                </a:lnTo>
                <a:lnTo>
                  <a:pt x="78" y="68"/>
                </a:lnTo>
                <a:lnTo>
                  <a:pt x="78" y="70"/>
                </a:lnTo>
                <a:lnTo>
                  <a:pt x="78" y="73"/>
                </a:lnTo>
                <a:lnTo>
                  <a:pt x="77" y="76"/>
                </a:lnTo>
                <a:lnTo>
                  <a:pt x="78" y="81"/>
                </a:lnTo>
                <a:lnTo>
                  <a:pt x="78" y="87"/>
                </a:lnTo>
                <a:lnTo>
                  <a:pt x="78" y="89"/>
                </a:lnTo>
                <a:lnTo>
                  <a:pt x="77" y="92"/>
                </a:lnTo>
                <a:lnTo>
                  <a:pt x="75" y="100"/>
                </a:lnTo>
                <a:lnTo>
                  <a:pt x="73" y="107"/>
                </a:lnTo>
                <a:lnTo>
                  <a:pt x="69" y="115"/>
                </a:lnTo>
                <a:lnTo>
                  <a:pt x="67" y="119"/>
                </a:lnTo>
                <a:lnTo>
                  <a:pt x="65" y="122"/>
                </a:lnTo>
                <a:lnTo>
                  <a:pt x="63" y="119"/>
                </a:lnTo>
                <a:lnTo>
                  <a:pt x="62" y="116"/>
                </a:lnTo>
                <a:lnTo>
                  <a:pt x="60" y="110"/>
                </a:lnTo>
                <a:lnTo>
                  <a:pt x="60" y="104"/>
                </a:lnTo>
                <a:lnTo>
                  <a:pt x="58" y="98"/>
                </a:lnTo>
                <a:lnTo>
                  <a:pt x="56" y="92"/>
                </a:lnTo>
                <a:lnTo>
                  <a:pt x="56" y="86"/>
                </a:lnTo>
                <a:lnTo>
                  <a:pt x="55" y="79"/>
                </a:lnTo>
                <a:lnTo>
                  <a:pt x="55" y="74"/>
                </a:lnTo>
                <a:lnTo>
                  <a:pt x="56" y="61"/>
                </a:lnTo>
                <a:lnTo>
                  <a:pt x="55" y="55"/>
                </a:lnTo>
                <a:lnTo>
                  <a:pt x="54" y="50"/>
                </a:lnTo>
                <a:lnTo>
                  <a:pt x="54" y="48"/>
                </a:lnTo>
                <a:lnTo>
                  <a:pt x="54" y="46"/>
                </a:lnTo>
                <a:lnTo>
                  <a:pt x="52" y="42"/>
                </a:lnTo>
                <a:lnTo>
                  <a:pt x="50" y="38"/>
                </a:lnTo>
                <a:lnTo>
                  <a:pt x="50" y="36"/>
                </a:lnTo>
                <a:lnTo>
                  <a:pt x="49" y="35"/>
                </a:lnTo>
                <a:lnTo>
                  <a:pt x="49" y="33"/>
                </a:lnTo>
                <a:lnTo>
                  <a:pt x="49" y="32"/>
                </a:lnTo>
                <a:lnTo>
                  <a:pt x="49" y="30"/>
                </a:lnTo>
                <a:lnTo>
                  <a:pt x="49" y="29"/>
                </a:lnTo>
                <a:lnTo>
                  <a:pt x="45" y="19"/>
                </a:lnTo>
                <a:lnTo>
                  <a:pt x="43" y="14"/>
                </a:lnTo>
                <a:lnTo>
                  <a:pt x="42" y="9"/>
                </a:lnTo>
                <a:lnTo>
                  <a:pt x="41" y="7"/>
                </a:lnTo>
                <a:lnTo>
                  <a:pt x="39" y="4"/>
                </a:lnTo>
                <a:lnTo>
                  <a:pt x="37" y="3"/>
                </a:lnTo>
                <a:lnTo>
                  <a:pt x="34" y="2"/>
                </a:lnTo>
                <a:lnTo>
                  <a:pt x="30" y="3"/>
                </a:lnTo>
                <a:lnTo>
                  <a:pt x="25" y="5"/>
                </a:lnTo>
                <a:lnTo>
                  <a:pt x="20" y="7"/>
                </a:lnTo>
                <a:lnTo>
                  <a:pt x="15" y="8"/>
                </a:lnTo>
                <a:lnTo>
                  <a:pt x="13" y="10"/>
                </a:lnTo>
                <a:lnTo>
                  <a:pt x="12" y="11"/>
                </a:lnTo>
                <a:lnTo>
                  <a:pt x="11" y="12"/>
                </a:lnTo>
                <a:lnTo>
                  <a:pt x="12" y="13"/>
                </a:lnTo>
                <a:lnTo>
                  <a:pt x="15" y="16"/>
                </a:lnTo>
                <a:lnTo>
                  <a:pt x="17" y="19"/>
                </a:lnTo>
                <a:lnTo>
                  <a:pt x="19" y="23"/>
                </a:lnTo>
                <a:lnTo>
                  <a:pt x="22" y="26"/>
                </a:lnTo>
              </a:path>
            </a:pathLst>
          </a:custGeom>
          <a:solidFill>
            <a:srgbClr val="00B261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6359525" y="3840953"/>
            <a:ext cx="22225" cy="115887"/>
          </a:xfrm>
          <a:custGeom>
            <a:avLst/>
            <a:gdLst>
              <a:gd name="T0" fmla="*/ 3 w 32"/>
              <a:gd name="T1" fmla="*/ 12 h 88"/>
              <a:gd name="T2" fmla="*/ 6 w 32"/>
              <a:gd name="T3" fmla="*/ 14 h 88"/>
              <a:gd name="T4" fmla="*/ 7 w 32"/>
              <a:gd name="T5" fmla="*/ 15 h 88"/>
              <a:gd name="T6" fmla="*/ 8 w 32"/>
              <a:gd name="T7" fmla="*/ 17 h 88"/>
              <a:gd name="T8" fmla="*/ 8 w 32"/>
              <a:gd name="T9" fmla="*/ 21 h 88"/>
              <a:gd name="T10" fmla="*/ 8 w 32"/>
              <a:gd name="T11" fmla="*/ 22 h 88"/>
              <a:gd name="T12" fmla="*/ 8 w 32"/>
              <a:gd name="T13" fmla="*/ 24 h 88"/>
              <a:gd name="T14" fmla="*/ 10 w 32"/>
              <a:gd name="T15" fmla="*/ 28 h 88"/>
              <a:gd name="T16" fmla="*/ 12 w 32"/>
              <a:gd name="T17" fmla="*/ 31 h 88"/>
              <a:gd name="T18" fmla="*/ 14 w 32"/>
              <a:gd name="T19" fmla="*/ 39 h 88"/>
              <a:gd name="T20" fmla="*/ 16 w 32"/>
              <a:gd name="T21" fmla="*/ 47 h 88"/>
              <a:gd name="T22" fmla="*/ 18 w 32"/>
              <a:gd name="T23" fmla="*/ 50 h 88"/>
              <a:gd name="T24" fmla="*/ 20 w 32"/>
              <a:gd name="T25" fmla="*/ 54 h 88"/>
              <a:gd name="T26" fmla="*/ 20 w 32"/>
              <a:gd name="T27" fmla="*/ 56 h 88"/>
              <a:gd name="T28" fmla="*/ 19 w 32"/>
              <a:gd name="T29" fmla="*/ 59 h 88"/>
              <a:gd name="T30" fmla="*/ 19 w 32"/>
              <a:gd name="T31" fmla="*/ 62 h 88"/>
              <a:gd name="T32" fmla="*/ 18 w 32"/>
              <a:gd name="T33" fmla="*/ 64 h 88"/>
              <a:gd name="T34" fmla="*/ 20 w 32"/>
              <a:gd name="T35" fmla="*/ 70 h 88"/>
              <a:gd name="T36" fmla="*/ 21 w 32"/>
              <a:gd name="T37" fmla="*/ 76 h 88"/>
              <a:gd name="T38" fmla="*/ 24 w 32"/>
              <a:gd name="T39" fmla="*/ 82 h 88"/>
              <a:gd name="T40" fmla="*/ 27 w 32"/>
              <a:gd name="T41" fmla="*/ 87 h 88"/>
              <a:gd name="T42" fmla="*/ 29 w 32"/>
              <a:gd name="T43" fmla="*/ 86 h 88"/>
              <a:gd name="T44" fmla="*/ 30 w 32"/>
              <a:gd name="T45" fmla="*/ 84 h 88"/>
              <a:gd name="T46" fmla="*/ 31 w 32"/>
              <a:gd name="T47" fmla="*/ 80 h 88"/>
              <a:gd name="T48" fmla="*/ 31 w 32"/>
              <a:gd name="T49" fmla="*/ 76 h 88"/>
              <a:gd name="T50" fmla="*/ 31 w 32"/>
              <a:gd name="T51" fmla="*/ 73 h 88"/>
              <a:gd name="T52" fmla="*/ 30 w 32"/>
              <a:gd name="T53" fmla="*/ 64 h 88"/>
              <a:gd name="T54" fmla="*/ 29 w 32"/>
              <a:gd name="T55" fmla="*/ 54 h 88"/>
              <a:gd name="T56" fmla="*/ 28 w 32"/>
              <a:gd name="T57" fmla="*/ 44 h 88"/>
              <a:gd name="T58" fmla="*/ 27 w 32"/>
              <a:gd name="T59" fmla="*/ 33 h 88"/>
              <a:gd name="T60" fmla="*/ 28 w 32"/>
              <a:gd name="T61" fmla="*/ 31 h 88"/>
              <a:gd name="T62" fmla="*/ 28 w 32"/>
              <a:gd name="T63" fmla="*/ 29 h 88"/>
              <a:gd name="T64" fmla="*/ 29 w 32"/>
              <a:gd name="T65" fmla="*/ 25 h 88"/>
              <a:gd name="T66" fmla="*/ 28 w 32"/>
              <a:gd name="T67" fmla="*/ 23 h 88"/>
              <a:gd name="T68" fmla="*/ 24 w 32"/>
              <a:gd name="T69" fmla="*/ 16 h 88"/>
              <a:gd name="T70" fmla="*/ 21 w 32"/>
              <a:gd name="T71" fmla="*/ 9 h 88"/>
              <a:gd name="T72" fmla="*/ 19 w 32"/>
              <a:gd name="T73" fmla="*/ 6 h 88"/>
              <a:gd name="T74" fmla="*/ 17 w 32"/>
              <a:gd name="T75" fmla="*/ 3 h 88"/>
              <a:gd name="T76" fmla="*/ 14 w 32"/>
              <a:gd name="T77" fmla="*/ 1 h 88"/>
              <a:gd name="T78" fmla="*/ 11 w 32"/>
              <a:gd name="T79" fmla="*/ 0 h 88"/>
              <a:gd name="T80" fmla="*/ 9 w 32"/>
              <a:gd name="T81" fmla="*/ 0 h 88"/>
              <a:gd name="T82" fmla="*/ 6 w 32"/>
              <a:gd name="T83" fmla="*/ 0 h 88"/>
              <a:gd name="T84" fmla="*/ 4 w 32"/>
              <a:gd name="T85" fmla="*/ 2 h 88"/>
              <a:gd name="T86" fmla="*/ 2 w 32"/>
              <a:gd name="T87" fmla="*/ 4 h 88"/>
              <a:gd name="T88" fmla="*/ 0 w 32"/>
              <a:gd name="T89" fmla="*/ 6 h 88"/>
              <a:gd name="T90" fmla="*/ 0 w 32"/>
              <a:gd name="T91" fmla="*/ 8 h 88"/>
              <a:gd name="T92" fmla="*/ 0 w 32"/>
              <a:gd name="T93" fmla="*/ 9 h 88"/>
              <a:gd name="T94" fmla="*/ 1 w 32"/>
              <a:gd name="T95" fmla="*/ 10 h 88"/>
              <a:gd name="T96" fmla="*/ 2 w 32"/>
              <a:gd name="T97" fmla="*/ 11 h 88"/>
              <a:gd name="T98" fmla="*/ 3 w 32"/>
              <a:gd name="T99" fmla="*/ 12 h 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"/>
              <a:gd name="T151" fmla="*/ 0 h 88"/>
              <a:gd name="T152" fmla="*/ 32 w 32"/>
              <a:gd name="T153" fmla="*/ 88 h 8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" h="88">
                <a:moveTo>
                  <a:pt x="3" y="12"/>
                </a:moveTo>
                <a:lnTo>
                  <a:pt x="6" y="14"/>
                </a:lnTo>
                <a:lnTo>
                  <a:pt x="7" y="15"/>
                </a:lnTo>
                <a:lnTo>
                  <a:pt x="8" y="17"/>
                </a:lnTo>
                <a:lnTo>
                  <a:pt x="8" y="21"/>
                </a:lnTo>
                <a:lnTo>
                  <a:pt x="8" y="22"/>
                </a:lnTo>
                <a:lnTo>
                  <a:pt x="8" y="24"/>
                </a:lnTo>
                <a:lnTo>
                  <a:pt x="10" y="28"/>
                </a:lnTo>
                <a:lnTo>
                  <a:pt x="12" y="31"/>
                </a:lnTo>
                <a:lnTo>
                  <a:pt x="14" y="39"/>
                </a:lnTo>
                <a:lnTo>
                  <a:pt x="16" y="47"/>
                </a:lnTo>
                <a:lnTo>
                  <a:pt x="18" y="50"/>
                </a:lnTo>
                <a:lnTo>
                  <a:pt x="20" y="54"/>
                </a:lnTo>
                <a:lnTo>
                  <a:pt x="20" y="56"/>
                </a:lnTo>
                <a:lnTo>
                  <a:pt x="19" y="59"/>
                </a:lnTo>
                <a:lnTo>
                  <a:pt x="19" y="62"/>
                </a:lnTo>
                <a:lnTo>
                  <a:pt x="18" y="64"/>
                </a:lnTo>
                <a:lnTo>
                  <a:pt x="20" y="70"/>
                </a:lnTo>
                <a:lnTo>
                  <a:pt x="21" y="76"/>
                </a:lnTo>
                <a:lnTo>
                  <a:pt x="24" y="82"/>
                </a:lnTo>
                <a:lnTo>
                  <a:pt x="27" y="87"/>
                </a:lnTo>
                <a:lnTo>
                  <a:pt x="29" y="86"/>
                </a:lnTo>
                <a:lnTo>
                  <a:pt x="30" y="84"/>
                </a:lnTo>
                <a:lnTo>
                  <a:pt x="31" y="80"/>
                </a:lnTo>
                <a:lnTo>
                  <a:pt x="31" y="76"/>
                </a:lnTo>
                <a:lnTo>
                  <a:pt x="31" y="73"/>
                </a:lnTo>
                <a:lnTo>
                  <a:pt x="30" y="64"/>
                </a:lnTo>
                <a:lnTo>
                  <a:pt x="29" y="54"/>
                </a:lnTo>
                <a:lnTo>
                  <a:pt x="28" y="44"/>
                </a:lnTo>
                <a:lnTo>
                  <a:pt x="27" y="33"/>
                </a:lnTo>
                <a:lnTo>
                  <a:pt x="28" y="31"/>
                </a:lnTo>
                <a:lnTo>
                  <a:pt x="28" y="29"/>
                </a:lnTo>
                <a:lnTo>
                  <a:pt x="29" y="25"/>
                </a:lnTo>
                <a:lnTo>
                  <a:pt x="28" y="23"/>
                </a:lnTo>
                <a:lnTo>
                  <a:pt x="24" y="16"/>
                </a:lnTo>
                <a:lnTo>
                  <a:pt x="21" y="9"/>
                </a:lnTo>
                <a:lnTo>
                  <a:pt x="19" y="6"/>
                </a:lnTo>
                <a:lnTo>
                  <a:pt x="17" y="3"/>
                </a:lnTo>
                <a:lnTo>
                  <a:pt x="14" y="1"/>
                </a:lnTo>
                <a:lnTo>
                  <a:pt x="11" y="0"/>
                </a:lnTo>
                <a:lnTo>
                  <a:pt x="9" y="0"/>
                </a:lnTo>
                <a:lnTo>
                  <a:pt x="6" y="0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1" y="10"/>
                </a:lnTo>
                <a:lnTo>
                  <a:pt x="2" y="11"/>
                </a:lnTo>
                <a:lnTo>
                  <a:pt x="3" y="12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6389688" y="3821903"/>
            <a:ext cx="25400" cy="153987"/>
          </a:xfrm>
          <a:custGeom>
            <a:avLst/>
            <a:gdLst>
              <a:gd name="T0" fmla="*/ 9 w 37"/>
              <a:gd name="T1" fmla="*/ 23 h 117"/>
              <a:gd name="T2" fmla="*/ 11 w 37"/>
              <a:gd name="T3" fmla="*/ 25 h 117"/>
              <a:gd name="T4" fmla="*/ 11 w 37"/>
              <a:gd name="T5" fmla="*/ 27 h 117"/>
              <a:gd name="T6" fmla="*/ 12 w 37"/>
              <a:gd name="T7" fmla="*/ 32 h 117"/>
              <a:gd name="T8" fmla="*/ 11 w 37"/>
              <a:gd name="T9" fmla="*/ 38 h 117"/>
              <a:gd name="T10" fmla="*/ 12 w 37"/>
              <a:gd name="T11" fmla="*/ 40 h 117"/>
              <a:gd name="T12" fmla="*/ 13 w 37"/>
              <a:gd name="T13" fmla="*/ 43 h 117"/>
              <a:gd name="T14" fmla="*/ 14 w 37"/>
              <a:gd name="T15" fmla="*/ 46 h 117"/>
              <a:gd name="T16" fmla="*/ 16 w 37"/>
              <a:gd name="T17" fmla="*/ 49 h 117"/>
              <a:gd name="T18" fmla="*/ 17 w 37"/>
              <a:gd name="T19" fmla="*/ 56 h 117"/>
              <a:gd name="T20" fmla="*/ 17 w 37"/>
              <a:gd name="T21" fmla="*/ 72 h 117"/>
              <a:gd name="T22" fmla="*/ 17 w 37"/>
              <a:gd name="T23" fmla="*/ 77 h 117"/>
              <a:gd name="T24" fmla="*/ 17 w 37"/>
              <a:gd name="T25" fmla="*/ 83 h 117"/>
              <a:gd name="T26" fmla="*/ 17 w 37"/>
              <a:gd name="T27" fmla="*/ 89 h 117"/>
              <a:gd name="T28" fmla="*/ 17 w 37"/>
              <a:gd name="T29" fmla="*/ 92 h 117"/>
              <a:gd name="T30" fmla="*/ 18 w 37"/>
              <a:gd name="T31" fmla="*/ 95 h 117"/>
              <a:gd name="T32" fmla="*/ 19 w 37"/>
              <a:gd name="T33" fmla="*/ 101 h 117"/>
              <a:gd name="T34" fmla="*/ 21 w 37"/>
              <a:gd name="T35" fmla="*/ 106 h 117"/>
              <a:gd name="T36" fmla="*/ 22 w 37"/>
              <a:gd name="T37" fmla="*/ 111 h 117"/>
              <a:gd name="T38" fmla="*/ 24 w 37"/>
              <a:gd name="T39" fmla="*/ 116 h 117"/>
              <a:gd name="T40" fmla="*/ 28 w 37"/>
              <a:gd name="T41" fmla="*/ 111 h 117"/>
              <a:gd name="T42" fmla="*/ 30 w 37"/>
              <a:gd name="T43" fmla="*/ 106 h 117"/>
              <a:gd name="T44" fmla="*/ 32 w 37"/>
              <a:gd name="T45" fmla="*/ 101 h 117"/>
              <a:gd name="T46" fmla="*/ 34 w 37"/>
              <a:gd name="T47" fmla="*/ 96 h 117"/>
              <a:gd name="T48" fmla="*/ 35 w 37"/>
              <a:gd name="T49" fmla="*/ 90 h 117"/>
              <a:gd name="T50" fmla="*/ 36 w 37"/>
              <a:gd name="T51" fmla="*/ 85 h 117"/>
              <a:gd name="T52" fmla="*/ 36 w 37"/>
              <a:gd name="T53" fmla="*/ 79 h 117"/>
              <a:gd name="T54" fmla="*/ 35 w 37"/>
              <a:gd name="T55" fmla="*/ 74 h 117"/>
              <a:gd name="T56" fmla="*/ 36 w 37"/>
              <a:gd name="T57" fmla="*/ 71 h 117"/>
              <a:gd name="T58" fmla="*/ 36 w 37"/>
              <a:gd name="T59" fmla="*/ 69 h 117"/>
              <a:gd name="T60" fmla="*/ 36 w 37"/>
              <a:gd name="T61" fmla="*/ 68 h 117"/>
              <a:gd name="T62" fmla="*/ 36 w 37"/>
              <a:gd name="T63" fmla="*/ 54 h 117"/>
              <a:gd name="T64" fmla="*/ 35 w 37"/>
              <a:gd name="T65" fmla="*/ 40 h 117"/>
              <a:gd name="T66" fmla="*/ 35 w 37"/>
              <a:gd name="T67" fmla="*/ 34 h 117"/>
              <a:gd name="T68" fmla="*/ 34 w 37"/>
              <a:gd name="T69" fmla="*/ 27 h 117"/>
              <a:gd name="T70" fmla="*/ 32 w 37"/>
              <a:gd name="T71" fmla="*/ 20 h 117"/>
              <a:gd name="T72" fmla="*/ 30 w 37"/>
              <a:gd name="T73" fmla="*/ 13 h 117"/>
              <a:gd name="T74" fmla="*/ 28 w 37"/>
              <a:gd name="T75" fmla="*/ 9 h 117"/>
              <a:gd name="T76" fmla="*/ 26 w 37"/>
              <a:gd name="T77" fmla="*/ 6 h 117"/>
              <a:gd name="T78" fmla="*/ 24 w 37"/>
              <a:gd name="T79" fmla="*/ 3 h 117"/>
              <a:gd name="T80" fmla="*/ 20 w 37"/>
              <a:gd name="T81" fmla="*/ 0 h 117"/>
              <a:gd name="T82" fmla="*/ 16 w 37"/>
              <a:gd name="T83" fmla="*/ 0 h 117"/>
              <a:gd name="T84" fmla="*/ 11 w 37"/>
              <a:gd name="T85" fmla="*/ 0 h 117"/>
              <a:gd name="T86" fmla="*/ 6 w 37"/>
              <a:gd name="T87" fmla="*/ 1 h 117"/>
              <a:gd name="T88" fmla="*/ 2 w 37"/>
              <a:gd name="T89" fmla="*/ 3 h 117"/>
              <a:gd name="T90" fmla="*/ 1 w 37"/>
              <a:gd name="T91" fmla="*/ 4 h 117"/>
              <a:gd name="T92" fmla="*/ 0 w 37"/>
              <a:gd name="T93" fmla="*/ 6 h 117"/>
              <a:gd name="T94" fmla="*/ 0 w 37"/>
              <a:gd name="T95" fmla="*/ 7 h 117"/>
              <a:gd name="T96" fmla="*/ 1 w 37"/>
              <a:gd name="T97" fmla="*/ 9 h 117"/>
              <a:gd name="T98" fmla="*/ 4 w 37"/>
              <a:gd name="T99" fmla="*/ 13 h 117"/>
              <a:gd name="T100" fmla="*/ 5 w 37"/>
              <a:gd name="T101" fmla="*/ 16 h 117"/>
              <a:gd name="T102" fmla="*/ 5 w 37"/>
              <a:gd name="T103" fmla="*/ 18 h 117"/>
              <a:gd name="T104" fmla="*/ 5 w 37"/>
              <a:gd name="T105" fmla="*/ 19 h 117"/>
              <a:gd name="T106" fmla="*/ 6 w 37"/>
              <a:gd name="T107" fmla="*/ 20 h 117"/>
              <a:gd name="T108" fmla="*/ 7 w 37"/>
              <a:gd name="T109" fmla="*/ 22 h 117"/>
              <a:gd name="T110" fmla="*/ 9 w 37"/>
              <a:gd name="T111" fmla="*/ 23 h 11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37"/>
              <a:gd name="T169" fmla="*/ 0 h 117"/>
              <a:gd name="T170" fmla="*/ 37 w 37"/>
              <a:gd name="T171" fmla="*/ 117 h 11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37" h="117">
                <a:moveTo>
                  <a:pt x="9" y="23"/>
                </a:moveTo>
                <a:lnTo>
                  <a:pt x="11" y="25"/>
                </a:lnTo>
                <a:lnTo>
                  <a:pt x="11" y="27"/>
                </a:lnTo>
                <a:lnTo>
                  <a:pt x="12" y="32"/>
                </a:lnTo>
                <a:lnTo>
                  <a:pt x="11" y="38"/>
                </a:lnTo>
                <a:lnTo>
                  <a:pt x="12" y="40"/>
                </a:lnTo>
                <a:lnTo>
                  <a:pt x="13" y="43"/>
                </a:lnTo>
                <a:lnTo>
                  <a:pt x="14" y="46"/>
                </a:lnTo>
                <a:lnTo>
                  <a:pt x="16" y="49"/>
                </a:lnTo>
                <a:lnTo>
                  <a:pt x="17" y="56"/>
                </a:lnTo>
                <a:lnTo>
                  <a:pt x="17" y="72"/>
                </a:lnTo>
                <a:lnTo>
                  <a:pt x="17" y="77"/>
                </a:lnTo>
                <a:lnTo>
                  <a:pt x="17" y="83"/>
                </a:lnTo>
                <a:lnTo>
                  <a:pt x="17" y="89"/>
                </a:lnTo>
                <a:lnTo>
                  <a:pt x="17" y="92"/>
                </a:lnTo>
                <a:lnTo>
                  <a:pt x="18" y="95"/>
                </a:lnTo>
                <a:lnTo>
                  <a:pt x="19" y="101"/>
                </a:lnTo>
                <a:lnTo>
                  <a:pt x="21" y="106"/>
                </a:lnTo>
                <a:lnTo>
                  <a:pt x="22" y="111"/>
                </a:lnTo>
                <a:lnTo>
                  <a:pt x="24" y="116"/>
                </a:lnTo>
                <a:lnTo>
                  <a:pt x="28" y="111"/>
                </a:lnTo>
                <a:lnTo>
                  <a:pt x="30" y="106"/>
                </a:lnTo>
                <a:lnTo>
                  <a:pt x="32" y="101"/>
                </a:lnTo>
                <a:lnTo>
                  <a:pt x="34" y="96"/>
                </a:lnTo>
                <a:lnTo>
                  <a:pt x="35" y="90"/>
                </a:lnTo>
                <a:lnTo>
                  <a:pt x="36" y="85"/>
                </a:lnTo>
                <a:lnTo>
                  <a:pt x="36" y="79"/>
                </a:lnTo>
                <a:lnTo>
                  <a:pt x="35" y="74"/>
                </a:lnTo>
                <a:lnTo>
                  <a:pt x="36" y="71"/>
                </a:lnTo>
                <a:lnTo>
                  <a:pt x="36" y="69"/>
                </a:lnTo>
                <a:lnTo>
                  <a:pt x="36" y="68"/>
                </a:lnTo>
                <a:lnTo>
                  <a:pt x="36" y="54"/>
                </a:lnTo>
                <a:lnTo>
                  <a:pt x="35" y="40"/>
                </a:lnTo>
                <a:lnTo>
                  <a:pt x="35" y="34"/>
                </a:lnTo>
                <a:lnTo>
                  <a:pt x="34" y="27"/>
                </a:lnTo>
                <a:lnTo>
                  <a:pt x="32" y="20"/>
                </a:lnTo>
                <a:lnTo>
                  <a:pt x="30" y="13"/>
                </a:lnTo>
                <a:lnTo>
                  <a:pt x="28" y="9"/>
                </a:lnTo>
                <a:lnTo>
                  <a:pt x="26" y="6"/>
                </a:lnTo>
                <a:lnTo>
                  <a:pt x="24" y="3"/>
                </a:lnTo>
                <a:lnTo>
                  <a:pt x="20" y="0"/>
                </a:lnTo>
                <a:lnTo>
                  <a:pt x="16" y="0"/>
                </a:lnTo>
                <a:lnTo>
                  <a:pt x="11" y="0"/>
                </a:lnTo>
                <a:lnTo>
                  <a:pt x="6" y="1"/>
                </a:lnTo>
                <a:lnTo>
                  <a:pt x="2" y="3"/>
                </a:lnTo>
                <a:lnTo>
                  <a:pt x="1" y="4"/>
                </a:lnTo>
                <a:lnTo>
                  <a:pt x="0" y="6"/>
                </a:lnTo>
                <a:lnTo>
                  <a:pt x="0" y="7"/>
                </a:lnTo>
                <a:lnTo>
                  <a:pt x="1" y="9"/>
                </a:lnTo>
                <a:lnTo>
                  <a:pt x="4" y="13"/>
                </a:lnTo>
                <a:lnTo>
                  <a:pt x="5" y="16"/>
                </a:lnTo>
                <a:lnTo>
                  <a:pt x="5" y="18"/>
                </a:lnTo>
                <a:lnTo>
                  <a:pt x="5" y="19"/>
                </a:lnTo>
                <a:lnTo>
                  <a:pt x="6" y="20"/>
                </a:lnTo>
                <a:lnTo>
                  <a:pt x="7" y="22"/>
                </a:lnTo>
                <a:lnTo>
                  <a:pt x="9" y="23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6424613" y="3825078"/>
            <a:ext cx="22225" cy="150812"/>
          </a:xfrm>
          <a:custGeom>
            <a:avLst/>
            <a:gdLst>
              <a:gd name="T0" fmla="*/ 4 w 33"/>
              <a:gd name="T1" fmla="*/ 29 h 115"/>
              <a:gd name="T2" fmla="*/ 5 w 33"/>
              <a:gd name="T3" fmla="*/ 37 h 115"/>
              <a:gd name="T4" fmla="*/ 6 w 33"/>
              <a:gd name="T5" fmla="*/ 45 h 115"/>
              <a:gd name="T6" fmla="*/ 10 w 33"/>
              <a:gd name="T7" fmla="*/ 62 h 115"/>
              <a:gd name="T8" fmla="*/ 11 w 33"/>
              <a:gd name="T9" fmla="*/ 63 h 115"/>
              <a:gd name="T10" fmla="*/ 10 w 33"/>
              <a:gd name="T11" fmla="*/ 65 h 115"/>
              <a:gd name="T12" fmla="*/ 9 w 33"/>
              <a:gd name="T13" fmla="*/ 66 h 115"/>
              <a:gd name="T14" fmla="*/ 9 w 33"/>
              <a:gd name="T15" fmla="*/ 69 h 115"/>
              <a:gd name="T16" fmla="*/ 10 w 33"/>
              <a:gd name="T17" fmla="*/ 75 h 115"/>
              <a:gd name="T18" fmla="*/ 11 w 33"/>
              <a:gd name="T19" fmla="*/ 82 h 115"/>
              <a:gd name="T20" fmla="*/ 12 w 33"/>
              <a:gd name="T21" fmla="*/ 88 h 115"/>
              <a:gd name="T22" fmla="*/ 13 w 33"/>
              <a:gd name="T23" fmla="*/ 95 h 115"/>
              <a:gd name="T24" fmla="*/ 13 w 33"/>
              <a:gd name="T25" fmla="*/ 99 h 115"/>
              <a:gd name="T26" fmla="*/ 14 w 33"/>
              <a:gd name="T27" fmla="*/ 103 h 115"/>
              <a:gd name="T28" fmla="*/ 14 w 33"/>
              <a:gd name="T29" fmla="*/ 108 h 115"/>
              <a:gd name="T30" fmla="*/ 14 w 33"/>
              <a:gd name="T31" fmla="*/ 112 h 115"/>
              <a:gd name="T32" fmla="*/ 14 w 33"/>
              <a:gd name="T33" fmla="*/ 113 h 115"/>
              <a:gd name="T34" fmla="*/ 15 w 33"/>
              <a:gd name="T35" fmla="*/ 113 h 115"/>
              <a:gd name="T36" fmla="*/ 16 w 33"/>
              <a:gd name="T37" fmla="*/ 114 h 115"/>
              <a:gd name="T38" fmla="*/ 17 w 33"/>
              <a:gd name="T39" fmla="*/ 113 h 115"/>
              <a:gd name="T40" fmla="*/ 19 w 33"/>
              <a:gd name="T41" fmla="*/ 110 h 115"/>
              <a:gd name="T42" fmla="*/ 20 w 33"/>
              <a:gd name="T43" fmla="*/ 107 h 115"/>
              <a:gd name="T44" fmla="*/ 22 w 33"/>
              <a:gd name="T45" fmla="*/ 101 h 115"/>
              <a:gd name="T46" fmla="*/ 26 w 33"/>
              <a:gd name="T47" fmla="*/ 86 h 115"/>
              <a:gd name="T48" fmla="*/ 28 w 33"/>
              <a:gd name="T49" fmla="*/ 78 h 115"/>
              <a:gd name="T50" fmla="*/ 29 w 33"/>
              <a:gd name="T51" fmla="*/ 75 h 115"/>
              <a:gd name="T52" fmla="*/ 29 w 33"/>
              <a:gd name="T53" fmla="*/ 71 h 115"/>
              <a:gd name="T54" fmla="*/ 29 w 33"/>
              <a:gd name="T55" fmla="*/ 58 h 115"/>
              <a:gd name="T56" fmla="*/ 30 w 33"/>
              <a:gd name="T57" fmla="*/ 52 h 115"/>
              <a:gd name="T58" fmla="*/ 31 w 33"/>
              <a:gd name="T59" fmla="*/ 45 h 115"/>
              <a:gd name="T60" fmla="*/ 31 w 33"/>
              <a:gd name="T61" fmla="*/ 41 h 115"/>
              <a:gd name="T62" fmla="*/ 32 w 33"/>
              <a:gd name="T63" fmla="*/ 37 h 115"/>
              <a:gd name="T64" fmla="*/ 32 w 33"/>
              <a:gd name="T65" fmla="*/ 33 h 115"/>
              <a:gd name="T66" fmla="*/ 32 w 33"/>
              <a:gd name="T67" fmla="*/ 29 h 115"/>
              <a:gd name="T68" fmla="*/ 30 w 33"/>
              <a:gd name="T69" fmla="*/ 25 h 115"/>
              <a:gd name="T70" fmla="*/ 29 w 33"/>
              <a:gd name="T71" fmla="*/ 20 h 115"/>
              <a:gd name="T72" fmla="*/ 28 w 33"/>
              <a:gd name="T73" fmla="*/ 16 h 115"/>
              <a:gd name="T74" fmla="*/ 26 w 33"/>
              <a:gd name="T75" fmla="*/ 12 h 115"/>
              <a:gd name="T76" fmla="*/ 24 w 33"/>
              <a:gd name="T77" fmla="*/ 9 h 115"/>
              <a:gd name="T78" fmla="*/ 21 w 33"/>
              <a:gd name="T79" fmla="*/ 8 h 115"/>
              <a:gd name="T80" fmla="*/ 14 w 33"/>
              <a:gd name="T81" fmla="*/ 5 h 115"/>
              <a:gd name="T82" fmla="*/ 0 w 33"/>
              <a:gd name="T83" fmla="*/ 0 h 115"/>
              <a:gd name="T84" fmla="*/ 0 w 33"/>
              <a:gd name="T85" fmla="*/ 4 h 115"/>
              <a:gd name="T86" fmla="*/ 1 w 33"/>
              <a:gd name="T87" fmla="*/ 8 h 115"/>
              <a:gd name="T88" fmla="*/ 3 w 33"/>
              <a:gd name="T89" fmla="*/ 16 h 115"/>
              <a:gd name="T90" fmla="*/ 3 w 33"/>
              <a:gd name="T91" fmla="*/ 18 h 115"/>
              <a:gd name="T92" fmla="*/ 4 w 33"/>
              <a:gd name="T93" fmla="*/ 20 h 115"/>
              <a:gd name="T94" fmla="*/ 5 w 33"/>
              <a:gd name="T95" fmla="*/ 22 h 115"/>
              <a:gd name="T96" fmla="*/ 5 w 33"/>
              <a:gd name="T97" fmla="*/ 23 h 115"/>
              <a:gd name="T98" fmla="*/ 5 w 33"/>
              <a:gd name="T99" fmla="*/ 25 h 115"/>
              <a:gd name="T100" fmla="*/ 4 w 33"/>
              <a:gd name="T101" fmla="*/ 26 h 115"/>
              <a:gd name="T102" fmla="*/ 4 w 33"/>
              <a:gd name="T103" fmla="*/ 28 h 115"/>
              <a:gd name="T104" fmla="*/ 4 w 33"/>
              <a:gd name="T105" fmla="*/ 29 h 11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3"/>
              <a:gd name="T160" fmla="*/ 0 h 115"/>
              <a:gd name="T161" fmla="*/ 33 w 33"/>
              <a:gd name="T162" fmla="*/ 115 h 11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3" h="115">
                <a:moveTo>
                  <a:pt x="4" y="29"/>
                </a:moveTo>
                <a:lnTo>
                  <a:pt x="5" y="37"/>
                </a:lnTo>
                <a:lnTo>
                  <a:pt x="6" y="45"/>
                </a:lnTo>
                <a:lnTo>
                  <a:pt x="10" y="62"/>
                </a:lnTo>
                <a:lnTo>
                  <a:pt x="11" y="63"/>
                </a:lnTo>
                <a:lnTo>
                  <a:pt x="10" y="65"/>
                </a:lnTo>
                <a:lnTo>
                  <a:pt x="9" y="66"/>
                </a:lnTo>
                <a:lnTo>
                  <a:pt x="9" y="69"/>
                </a:lnTo>
                <a:lnTo>
                  <a:pt x="10" y="75"/>
                </a:lnTo>
                <a:lnTo>
                  <a:pt x="11" y="82"/>
                </a:lnTo>
                <a:lnTo>
                  <a:pt x="12" y="88"/>
                </a:lnTo>
                <a:lnTo>
                  <a:pt x="13" y="95"/>
                </a:lnTo>
                <a:lnTo>
                  <a:pt x="13" y="99"/>
                </a:lnTo>
                <a:lnTo>
                  <a:pt x="14" y="103"/>
                </a:lnTo>
                <a:lnTo>
                  <a:pt x="14" y="108"/>
                </a:lnTo>
                <a:lnTo>
                  <a:pt x="14" y="112"/>
                </a:lnTo>
                <a:lnTo>
                  <a:pt x="14" y="113"/>
                </a:lnTo>
                <a:lnTo>
                  <a:pt x="15" y="113"/>
                </a:lnTo>
                <a:lnTo>
                  <a:pt x="16" y="114"/>
                </a:lnTo>
                <a:lnTo>
                  <a:pt x="17" y="113"/>
                </a:lnTo>
                <a:lnTo>
                  <a:pt x="19" y="110"/>
                </a:lnTo>
                <a:lnTo>
                  <a:pt x="20" y="107"/>
                </a:lnTo>
                <a:lnTo>
                  <a:pt x="22" y="101"/>
                </a:lnTo>
                <a:lnTo>
                  <a:pt x="26" y="86"/>
                </a:lnTo>
                <a:lnTo>
                  <a:pt x="28" y="78"/>
                </a:lnTo>
                <a:lnTo>
                  <a:pt x="29" y="75"/>
                </a:lnTo>
                <a:lnTo>
                  <a:pt x="29" y="71"/>
                </a:lnTo>
                <a:lnTo>
                  <a:pt x="29" y="58"/>
                </a:lnTo>
                <a:lnTo>
                  <a:pt x="30" y="52"/>
                </a:lnTo>
                <a:lnTo>
                  <a:pt x="31" y="45"/>
                </a:lnTo>
                <a:lnTo>
                  <a:pt x="31" y="41"/>
                </a:lnTo>
                <a:lnTo>
                  <a:pt x="32" y="37"/>
                </a:lnTo>
                <a:lnTo>
                  <a:pt x="32" y="33"/>
                </a:lnTo>
                <a:lnTo>
                  <a:pt x="32" y="29"/>
                </a:lnTo>
                <a:lnTo>
                  <a:pt x="30" y="25"/>
                </a:lnTo>
                <a:lnTo>
                  <a:pt x="29" y="20"/>
                </a:lnTo>
                <a:lnTo>
                  <a:pt x="28" y="16"/>
                </a:lnTo>
                <a:lnTo>
                  <a:pt x="26" y="12"/>
                </a:lnTo>
                <a:lnTo>
                  <a:pt x="24" y="9"/>
                </a:lnTo>
                <a:lnTo>
                  <a:pt x="21" y="8"/>
                </a:lnTo>
                <a:lnTo>
                  <a:pt x="14" y="5"/>
                </a:lnTo>
                <a:lnTo>
                  <a:pt x="0" y="0"/>
                </a:lnTo>
                <a:lnTo>
                  <a:pt x="0" y="4"/>
                </a:lnTo>
                <a:lnTo>
                  <a:pt x="1" y="8"/>
                </a:lnTo>
                <a:lnTo>
                  <a:pt x="3" y="16"/>
                </a:lnTo>
                <a:lnTo>
                  <a:pt x="3" y="18"/>
                </a:lnTo>
                <a:lnTo>
                  <a:pt x="4" y="20"/>
                </a:lnTo>
                <a:lnTo>
                  <a:pt x="5" y="22"/>
                </a:lnTo>
                <a:lnTo>
                  <a:pt x="5" y="23"/>
                </a:lnTo>
                <a:lnTo>
                  <a:pt x="5" y="25"/>
                </a:lnTo>
                <a:lnTo>
                  <a:pt x="4" y="26"/>
                </a:lnTo>
                <a:lnTo>
                  <a:pt x="4" y="28"/>
                </a:lnTo>
                <a:lnTo>
                  <a:pt x="4" y="29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6459538" y="3869528"/>
            <a:ext cx="12700" cy="101600"/>
          </a:xfrm>
          <a:custGeom>
            <a:avLst/>
            <a:gdLst>
              <a:gd name="T0" fmla="*/ 2 w 20"/>
              <a:gd name="T1" fmla="*/ 0 h 77"/>
              <a:gd name="T2" fmla="*/ 2 w 20"/>
              <a:gd name="T3" fmla="*/ 1 h 77"/>
              <a:gd name="T4" fmla="*/ 2 w 20"/>
              <a:gd name="T5" fmla="*/ 3 h 77"/>
              <a:gd name="T6" fmla="*/ 1 w 20"/>
              <a:gd name="T7" fmla="*/ 6 h 77"/>
              <a:gd name="T8" fmla="*/ 1 w 20"/>
              <a:gd name="T9" fmla="*/ 11 h 77"/>
              <a:gd name="T10" fmla="*/ 0 w 20"/>
              <a:gd name="T11" fmla="*/ 15 h 77"/>
              <a:gd name="T12" fmla="*/ 0 w 20"/>
              <a:gd name="T13" fmla="*/ 20 h 77"/>
              <a:gd name="T14" fmla="*/ 0 w 20"/>
              <a:gd name="T15" fmla="*/ 24 h 77"/>
              <a:gd name="T16" fmla="*/ 0 w 20"/>
              <a:gd name="T17" fmla="*/ 28 h 77"/>
              <a:gd name="T18" fmla="*/ 0 w 20"/>
              <a:gd name="T19" fmla="*/ 29 h 77"/>
              <a:gd name="T20" fmla="*/ 0 w 20"/>
              <a:gd name="T21" fmla="*/ 30 h 77"/>
              <a:gd name="T22" fmla="*/ 0 w 20"/>
              <a:gd name="T23" fmla="*/ 33 h 77"/>
              <a:gd name="T24" fmla="*/ 1 w 20"/>
              <a:gd name="T25" fmla="*/ 36 h 77"/>
              <a:gd name="T26" fmla="*/ 1 w 20"/>
              <a:gd name="T27" fmla="*/ 41 h 77"/>
              <a:gd name="T28" fmla="*/ 2 w 20"/>
              <a:gd name="T29" fmla="*/ 45 h 77"/>
              <a:gd name="T30" fmla="*/ 2 w 20"/>
              <a:gd name="T31" fmla="*/ 50 h 77"/>
              <a:gd name="T32" fmla="*/ 3 w 20"/>
              <a:gd name="T33" fmla="*/ 54 h 77"/>
              <a:gd name="T34" fmla="*/ 4 w 20"/>
              <a:gd name="T35" fmla="*/ 57 h 77"/>
              <a:gd name="T36" fmla="*/ 4 w 20"/>
              <a:gd name="T37" fmla="*/ 58 h 77"/>
              <a:gd name="T38" fmla="*/ 4 w 20"/>
              <a:gd name="T39" fmla="*/ 59 h 77"/>
              <a:gd name="T40" fmla="*/ 5 w 20"/>
              <a:gd name="T41" fmla="*/ 61 h 77"/>
              <a:gd name="T42" fmla="*/ 6 w 20"/>
              <a:gd name="T43" fmla="*/ 63 h 77"/>
              <a:gd name="T44" fmla="*/ 6 w 20"/>
              <a:gd name="T45" fmla="*/ 68 h 77"/>
              <a:gd name="T46" fmla="*/ 7 w 20"/>
              <a:gd name="T47" fmla="*/ 72 h 77"/>
              <a:gd name="T48" fmla="*/ 7 w 20"/>
              <a:gd name="T49" fmla="*/ 74 h 77"/>
              <a:gd name="T50" fmla="*/ 7 w 20"/>
              <a:gd name="T51" fmla="*/ 75 h 77"/>
              <a:gd name="T52" fmla="*/ 7 w 20"/>
              <a:gd name="T53" fmla="*/ 76 h 77"/>
              <a:gd name="T54" fmla="*/ 8 w 20"/>
              <a:gd name="T55" fmla="*/ 76 h 77"/>
              <a:gd name="T56" fmla="*/ 9 w 20"/>
              <a:gd name="T57" fmla="*/ 75 h 77"/>
              <a:gd name="T58" fmla="*/ 9 w 20"/>
              <a:gd name="T59" fmla="*/ 74 h 77"/>
              <a:gd name="T60" fmla="*/ 10 w 20"/>
              <a:gd name="T61" fmla="*/ 73 h 77"/>
              <a:gd name="T62" fmla="*/ 12 w 20"/>
              <a:gd name="T63" fmla="*/ 70 h 77"/>
              <a:gd name="T64" fmla="*/ 17 w 20"/>
              <a:gd name="T65" fmla="*/ 62 h 77"/>
              <a:gd name="T66" fmla="*/ 18 w 20"/>
              <a:gd name="T67" fmla="*/ 59 h 77"/>
              <a:gd name="T68" fmla="*/ 19 w 20"/>
              <a:gd name="T69" fmla="*/ 57 h 77"/>
              <a:gd name="T70" fmla="*/ 19 w 20"/>
              <a:gd name="T71" fmla="*/ 55 h 77"/>
              <a:gd name="T72" fmla="*/ 19 w 20"/>
              <a:gd name="T73" fmla="*/ 53 h 77"/>
              <a:gd name="T74" fmla="*/ 17 w 20"/>
              <a:gd name="T75" fmla="*/ 47 h 77"/>
              <a:gd name="T76" fmla="*/ 16 w 20"/>
              <a:gd name="T77" fmla="*/ 41 h 77"/>
              <a:gd name="T78" fmla="*/ 16 w 20"/>
              <a:gd name="T79" fmla="*/ 36 h 77"/>
              <a:gd name="T80" fmla="*/ 16 w 20"/>
              <a:gd name="T81" fmla="*/ 33 h 77"/>
              <a:gd name="T82" fmla="*/ 16 w 20"/>
              <a:gd name="T83" fmla="*/ 31 h 77"/>
              <a:gd name="T84" fmla="*/ 17 w 20"/>
              <a:gd name="T85" fmla="*/ 25 h 77"/>
              <a:gd name="T86" fmla="*/ 17 w 20"/>
              <a:gd name="T87" fmla="*/ 22 h 77"/>
              <a:gd name="T88" fmla="*/ 17 w 20"/>
              <a:gd name="T89" fmla="*/ 20 h 77"/>
              <a:gd name="T90" fmla="*/ 16 w 20"/>
              <a:gd name="T91" fmla="*/ 18 h 77"/>
              <a:gd name="T92" fmla="*/ 14 w 20"/>
              <a:gd name="T93" fmla="*/ 16 h 77"/>
              <a:gd name="T94" fmla="*/ 9 w 20"/>
              <a:gd name="T95" fmla="*/ 9 h 77"/>
              <a:gd name="T96" fmla="*/ 6 w 20"/>
              <a:gd name="T97" fmla="*/ 6 h 77"/>
              <a:gd name="T98" fmla="*/ 4 w 20"/>
              <a:gd name="T99" fmla="*/ 3 h 77"/>
              <a:gd name="T100" fmla="*/ 3 w 20"/>
              <a:gd name="T101" fmla="*/ 1 h 77"/>
              <a:gd name="T102" fmla="*/ 2 w 20"/>
              <a:gd name="T103" fmla="*/ 0 h 7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0"/>
              <a:gd name="T157" fmla="*/ 0 h 77"/>
              <a:gd name="T158" fmla="*/ 20 w 20"/>
              <a:gd name="T159" fmla="*/ 77 h 7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0" h="77">
                <a:moveTo>
                  <a:pt x="2" y="0"/>
                </a:moveTo>
                <a:lnTo>
                  <a:pt x="2" y="1"/>
                </a:lnTo>
                <a:lnTo>
                  <a:pt x="2" y="3"/>
                </a:lnTo>
                <a:lnTo>
                  <a:pt x="1" y="6"/>
                </a:lnTo>
                <a:lnTo>
                  <a:pt x="1" y="11"/>
                </a:lnTo>
                <a:lnTo>
                  <a:pt x="0" y="15"/>
                </a:lnTo>
                <a:lnTo>
                  <a:pt x="0" y="20"/>
                </a:lnTo>
                <a:lnTo>
                  <a:pt x="0" y="24"/>
                </a:lnTo>
                <a:lnTo>
                  <a:pt x="0" y="28"/>
                </a:lnTo>
                <a:lnTo>
                  <a:pt x="0" y="29"/>
                </a:lnTo>
                <a:lnTo>
                  <a:pt x="0" y="30"/>
                </a:lnTo>
                <a:lnTo>
                  <a:pt x="0" y="33"/>
                </a:lnTo>
                <a:lnTo>
                  <a:pt x="1" y="36"/>
                </a:lnTo>
                <a:lnTo>
                  <a:pt x="1" y="41"/>
                </a:lnTo>
                <a:lnTo>
                  <a:pt x="2" y="45"/>
                </a:lnTo>
                <a:lnTo>
                  <a:pt x="2" y="50"/>
                </a:lnTo>
                <a:lnTo>
                  <a:pt x="3" y="54"/>
                </a:lnTo>
                <a:lnTo>
                  <a:pt x="4" y="57"/>
                </a:lnTo>
                <a:lnTo>
                  <a:pt x="4" y="58"/>
                </a:lnTo>
                <a:lnTo>
                  <a:pt x="4" y="59"/>
                </a:lnTo>
                <a:lnTo>
                  <a:pt x="5" y="61"/>
                </a:lnTo>
                <a:lnTo>
                  <a:pt x="6" y="63"/>
                </a:lnTo>
                <a:lnTo>
                  <a:pt x="6" y="68"/>
                </a:lnTo>
                <a:lnTo>
                  <a:pt x="7" y="72"/>
                </a:lnTo>
                <a:lnTo>
                  <a:pt x="7" y="74"/>
                </a:lnTo>
                <a:lnTo>
                  <a:pt x="7" y="75"/>
                </a:lnTo>
                <a:lnTo>
                  <a:pt x="7" y="76"/>
                </a:lnTo>
                <a:lnTo>
                  <a:pt x="8" y="76"/>
                </a:lnTo>
                <a:lnTo>
                  <a:pt x="9" y="75"/>
                </a:lnTo>
                <a:lnTo>
                  <a:pt x="9" y="74"/>
                </a:lnTo>
                <a:lnTo>
                  <a:pt x="10" y="73"/>
                </a:lnTo>
                <a:lnTo>
                  <a:pt x="12" y="70"/>
                </a:lnTo>
                <a:lnTo>
                  <a:pt x="17" y="62"/>
                </a:lnTo>
                <a:lnTo>
                  <a:pt x="18" y="59"/>
                </a:lnTo>
                <a:lnTo>
                  <a:pt x="19" y="57"/>
                </a:lnTo>
                <a:lnTo>
                  <a:pt x="19" y="55"/>
                </a:lnTo>
                <a:lnTo>
                  <a:pt x="19" y="53"/>
                </a:lnTo>
                <a:lnTo>
                  <a:pt x="17" y="47"/>
                </a:lnTo>
                <a:lnTo>
                  <a:pt x="16" y="41"/>
                </a:lnTo>
                <a:lnTo>
                  <a:pt x="16" y="36"/>
                </a:lnTo>
                <a:lnTo>
                  <a:pt x="16" y="33"/>
                </a:lnTo>
                <a:lnTo>
                  <a:pt x="16" y="31"/>
                </a:lnTo>
                <a:lnTo>
                  <a:pt x="17" y="25"/>
                </a:lnTo>
                <a:lnTo>
                  <a:pt x="17" y="22"/>
                </a:lnTo>
                <a:lnTo>
                  <a:pt x="17" y="20"/>
                </a:lnTo>
                <a:lnTo>
                  <a:pt x="16" y="18"/>
                </a:lnTo>
                <a:lnTo>
                  <a:pt x="14" y="16"/>
                </a:lnTo>
                <a:lnTo>
                  <a:pt x="9" y="9"/>
                </a:lnTo>
                <a:lnTo>
                  <a:pt x="6" y="6"/>
                </a:lnTo>
                <a:lnTo>
                  <a:pt x="4" y="3"/>
                </a:lnTo>
                <a:lnTo>
                  <a:pt x="3" y="1"/>
                </a:lnTo>
                <a:lnTo>
                  <a:pt x="2" y="0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2"/>
          <p:cNvSpPr>
            <a:spLocks/>
          </p:cNvSpPr>
          <p:nvPr/>
        </p:nvSpPr>
        <p:spPr bwMode="auto">
          <a:xfrm>
            <a:off x="6478588" y="3912390"/>
            <a:ext cx="12700" cy="38100"/>
          </a:xfrm>
          <a:custGeom>
            <a:avLst/>
            <a:gdLst>
              <a:gd name="T0" fmla="*/ 3 w 17"/>
              <a:gd name="T1" fmla="*/ 0 h 28"/>
              <a:gd name="T2" fmla="*/ 1 w 17"/>
              <a:gd name="T3" fmla="*/ 1 h 28"/>
              <a:gd name="T4" fmla="*/ 0 w 17"/>
              <a:gd name="T5" fmla="*/ 2 h 28"/>
              <a:gd name="T6" fmla="*/ 0 w 17"/>
              <a:gd name="T7" fmla="*/ 4 h 28"/>
              <a:gd name="T8" fmla="*/ 0 w 17"/>
              <a:gd name="T9" fmla="*/ 7 h 28"/>
              <a:gd name="T10" fmla="*/ 2 w 17"/>
              <a:gd name="T11" fmla="*/ 12 h 28"/>
              <a:gd name="T12" fmla="*/ 3 w 17"/>
              <a:gd name="T13" fmla="*/ 14 h 28"/>
              <a:gd name="T14" fmla="*/ 4 w 17"/>
              <a:gd name="T15" fmla="*/ 16 h 28"/>
              <a:gd name="T16" fmla="*/ 5 w 17"/>
              <a:gd name="T17" fmla="*/ 17 h 28"/>
              <a:gd name="T18" fmla="*/ 5 w 17"/>
              <a:gd name="T19" fmla="*/ 18 h 28"/>
              <a:gd name="T20" fmla="*/ 5 w 17"/>
              <a:gd name="T21" fmla="*/ 20 h 28"/>
              <a:gd name="T22" fmla="*/ 5 w 17"/>
              <a:gd name="T23" fmla="*/ 21 h 28"/>
              <a:gd name="T24" fmla="*/ 4 w 17"/>
              <a:gd name="T25" fmla="*/ 22 h 28"/>
              <a:gd name="T26" fmla="*/ 5 w 17"/>
              <a:gd name="T27" fmla="*/ 22 h 28"/>
              <a:gd name="T28" fmla="*/ 6 w 17"/>
              <a:gd name="T29" fmla="*/ 23 h 28"/>
              <a:gd name="T30" fmla="*/ 6 w 17"/>
              <a:gd name="T31" fmla="*/ 25 h 28"/>
              <a:gd name="T32" fmla="*/ 6 w 17"/>
              <a:gd name="T33" fmla="*/ 26 h 28"/>
              <a:gd name="T34" fmla="*/ 6 w 17"/>
              <a:gd name="T35" fmla="*/ 27 h 28"/>
              <a:gd name="T36" fmla="*/ 8 w 17"/>
              <a:gd name="T37" fmla="*/ 27 h 28"/>
              <a:gd name="T38" fmla="*/ 9 w 17"/>
              <a:gd name="T39" fmla="*/ 26 h 28"/>
              <a:gd name="T40" fmla="*/ 10 w 17"/>
              <a:gd name="T41" fmla="*/ 26 h 28"/>
              <a:gd name="T42" fmla="*/ 11 w 17"/>
              <a:gd name="T43" fmla="*/ 25 h 28"/>
              <a:gd name="T44" fmla="*/ 12 w 17"/>
              <a:gd name="T45" fmla="*/ 21 h 28"/>
              <a:gd name="T46" fmla="*/ 13 w 17"/>
              <a:gd name="T47" fmla="*/ 18 h 28"/>
              <a:gd name="T48" fmla="*/ 13 w 17"/>
              <a:gd name="T49" fmla="*/ 14 h 28"/>
              <a:gd name="T50" fmla="*/ 13 w 17"/>
              <a:gd name="T51" fmla="*/ 13 h 28"/>
              <a:gd name="T52" fmla="*/ 14 w 17"/>
              <a:gd name="T53" fmla="*/ 12 h 28"/>
              <a:gd name="T54" fmla="*/ 16 w 17"/>
              <a:gd name="T55" fmla="*/ 11 h 28"/>
              <a:gd name="T56" fmla="*/ 16 w 17"/>
              <a:gd name="T57" fmla="*/ 9 h 28"/>
              <a:gd name="T58" fmla="*/ 14 w 17"/>
              <a:gd name="T59" fmla="*/ 7 h 28"/>
              <a:gd name="T60" fmla="*/ 13 w 17"/>
              <a:gd name="T61" fmla="*/ 5 h 28"/>
              <a:gd name="T62" fmla="*/ 10 w 17"/>
              <a:gd name="T63" fmla="*/ 3 h 28"/>
              <a:gd name="T64" fmla="*/ 6 w 17"/>
              <a:gd name="T65" fmla="*/ 1 h 28"/>
              <a:gd name="T66" fmla="*/ 5 w 17"/>
              <a:gd name="T67" fmla="*/ 0 h 28"/>
              <a:gd name="T68" fmla="*/ 3 w 17"/>
              <a:gd name="T69" fmla="*/ 0 h 2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"/>
              <a:gd name="T106" fmla="*/ 0 h 28"/>
              <a:gd name="T107" fmla="*/ 17 w 17"/>
              <a:gd name="T108" fmla="*/ 28 h 28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" h="28">
                <a:moveTo>
                  <a:pt x="3" y="0"/>
                </a:moveTo>
                <a:lnTo>
                  <a:pt x="1" y="1"/>
                </a:lnTo>
                <a:lnTo>
                  <a:pt x="0" y="2"/>
                </a:lnTo>
                <a:lnTo>
                  <a:pt x="0" y="4"/>
                </a:lnTo>
                <a:lnTo>
                  <a:pt x="0" y="7"/>
                </a:lnTo>
                <a:lnTo>
                  <a:pt x="2" y="12"/>
                </a:lnTo>
                <a:lnTo>
                  <a:pt x="3" y="14"/>
                </a:lnTo>
                <a:lnTo>
                  <a:pt x="4" y="16"/>
                </a:lnTo>
                <a:lnTo>
                  <a:pt x="5" y="17"/>
                </a:lnTo>
                <a:lnTo>
                  <a:pt x="5" y="18"/>
                </a:lnTo>
                <a:lnTo>
                  <a:pt x="5" y="20"/>
                </a:lnTo>
                <a:lnTo>
                  <a:pt x="5" y="21"/>
                </a:lnTo>
                <a:lnTo>
                  <a:pt x="4" y="22"/>
                </a:lnTo>
                <a:lnTo>
                  <a:pt x="5" y="22"/>
                </a:lnTo>
                <a:lnTo>
                  <a:pt x="6" y="23"/>
                </a:lnTo>
                <a:lnTo>
                  <a:pt x="6" y="25"/>
                </a:lnTo>
                <a:lnTo>
                  <a:pt x="6" y="26"/>
                </a:lnTo>
                <a:lnTo>
                  <a:pt x="6" y="27"/>
                </a:lnTo>
                <a:lnTo>
                  <a:pt x="8" y="27"/>
                </a:lnTo>
                <a:lnTo>
                  <a:pt x="9" y="26"/>
                </a:lnTo>
                <a:lnTo>
                  <a:pt x="10" y="26"/>
                </a:lnTo>
                <a:lnTo>
                  <a:pt x="11" y="25"/>
                </a:lnTo>
                <a:lnTo>
                  <a:pt x="12" y="21"/>
                </a:lnTo>
                <a:lnTo>
                  <a:pt x="13" y="18"/>
                </a:lnTo>
                <a:lnTo>
                  <a:pt x="13" y="14"/>
                </a:lnTo>
                <a:lnTo>
                  <a:pt x="13" y="13"/>
                </a:lnTo>
                <a:lnTo>
                  <a:pt x="14" y="12"/>
                </a:lnTo>
                <a:lnTo>
                  <a:pt x="16" y="11"/>
                </a:lnTo>
                <a:lnTo>
                  <a:pt x="16" y="9"/>
                </a:lnTo>
                <a:lnTo>
                  <a:pt x="14" y="7"/>
                </a:lnTo>
                <a:lnTo>
                  <a:pt x="13" y="5"/>
                </a:lnTo>
                <a:lnTo>
                  <a:pt x="10" y="3"/>
                </a:lnTo>
                <a:lnTo>
                  <a:pt x="6" y="1"/>
                </a:lnTo>
                <a:lnTo>
                  <a:pt x="5" y="0"/>
                </a:lnTo>
                <a:lnTo>
                  <a:pt x="3" y="0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3"/>
          <p:cNvSpPr>
            <a:spLocks/>
          </p:cNvSpPr>
          <p:nvPr/>
        </p:nvSpPr>
        <p:spPr bwMode="auto">
          <a:xfrm>
            <a:off x="6492875" y="3923503"/>
            <a:ext cx="12700" cy="33337"/>
          </a:xfrm>
          <a:custGeom>
            <a:avLst/>
            <a:gdLst>
              <a:gd name="T0" fmla="*/ 1 w 17"/>
              <a:gd name="T1" fmla="*/ 3 h 25"/>
              <a:gd name="T2" fmla="*/ 0 w 17"/>
              <a:gd name="T3" fmla="*/ 5 h 25"/>
              <a:gd name="T4" fmla="*/ 0 w 17"/>
              <a:gd name="T5" fmla="*/ 7 h 25"/>
              <a:gd name="T6" fmla="*/ 1 w 17"/>
              <a:gd name="T7" fmla="*/ 10 h 25"/>
              <a:gd name="T8" fmla="*/ 3 w 17"/>
              <a:gd name="T9" fmla="*/ 14 h 25"/>
              <a:gd name="T10" fmla="*/ 3 w 17"/>
              <a:gd name="T11" fmla="*/ 17 h 25"/>
              <a:gd name="T12" fmla="*/ 3 w 17"/>
              <a:gd name="T13" fmla="*/ 19 h 25"/>
              <a:gd name="T14" fmla="*/ 3 w 17"/>
              <a:gd name="T15" fmla="*/ 20 h 25"/>
              <a:gd name="T16" fmla="*/ 3 w 17"/>
              <a:gd name="T17" fmla="*/ 22 h 25"/>
              <a:gd name="T18" fmla="*/ 3 w 17"/>
              <a:gd name="T19" fmla="*/ 23 h 25"/>
              <a:gd name="T20" fmla="*/ 4 w 17"/>
              <a:gd name="T21" fmla="*/ 24 h 25"/>
              <a:gd name="T22" fmla="*/ 5 w 17"/>
              <a:gd name="T23" fmla="*/ 24 h 25"/>
              <a:gd name="T24" fmla="*/ 8 w 17"/>
              <a:gd name="T25" fmla="*/ 23 h 25"/>
              <a:gd name="T26" fmla="*/ 9 w 17"/>
              <a:gd name="T27" fmla="*/ 21 h 25"/>
              <a:gd name="T28" fmla="*/ 11 w 17"/>
              <a:gd name="T29" fmla="*/ 20 h 25"/>
              <a:gd name="T30" fmla="*/ 14 w 17"/>
              <a:gd name="T31" fmla="*/ 12 h 25"/>
              <a:gd name="T32" fmla="*/ 16 w 17"/>
              <a:gd name="T33" fmla="*/ 6 h 25"/>
              <a:gd name="T34" fmla="*/ 16 w 17"/>
              <a:gd name="T35" fmla="*/ 3 h 25"/>
              <a:gd name="T36" fmla="*/ 14 w 17"/>
              <a:gd name="T37" fmla="*/ 3 h 25"/>
              <a:gd name="T38" fmla="*/ 13 w 17"/>
              <a:gd name="T39" fmla="*/ 2 h 25"/>
              <a:gd name="T40" fmla="*/ 10 w 17"/>
              <a:gd name="T41" fmla="*/ 1 h 25"/>
              <a:gd name="T42" fmla="*/ 6 w 17"/>
              <a:gd name="T43" fmla="*/ 0 h 25"/>
              <a:gd name="T44" fmla="*/ 4 w 17"/>
              <a:gd name="T45" fmla="*/ 0 h 25"/>
              <a:gd name="T46" fmla="*/ 3 w 17"/>
              <a:gd name="T47" fmla="*/ 1 h 25"/>
              <a:gd name="T48" fmla="*/ 2 w 17"/>
              <a:gd name="T49" fmla="*/ 2 h 25"/>
              <a:gd name="T50" fmla="*/ 1 w 17"/>
              <a:gd name="T51" fmla="*/ 3 h 2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7"/>
              <a:gd name="T79" fmla="*/ 0 h 25"/>
              <a:gd name="T80" fmla="*/ 17 w 17"/>
              <a:gd name="T81" fmla="*/ 25 h 2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7" h="25">
                <a:moveTo>
                  <a:pt x="1" y="3"/>
                </a:moveTo>
                <a:lnTo>
                  <a:pt x="0" y="5"/>
                </a:lnTo>
                <a:lnTo>
                  <a:pt x="0" y="7"/>
                </a:lnTo>
                <a:lnTo>
                  <a:pt x="1" y="10"/>
                </a:lnTo>
                <a:lnTo>
                  <a:pt x="3" y="14"/>
                </a:lnTo>
                <a:lnTo>
                  <a:pt x="3" y="17"/>
                </a:lnTo>
                <a:lnTo>
                  <a:pt x="3" y="19"/>
                </a:lnTo>
                <a:lnTo>
                  <a:pt x="3" y="20"/>
                </a:lnTo>
                <a:lnTo>
                  <a:pt x="3" y="22"/>
                </a:lnTo>
                <a:lnTo>
                  <a:pt x="3" y="23"/>
                </a:lnTo>
                <a:lnTo>
                  <a:pt x="4" y="24"/>
                </a:lnTo>
                <a:lnTo>
                  <a:pt x="5" y="24"/>
                </a:lnTo>
                <a:lnTo>
                  <a:pt x="8" y="23"/>
                </a:lnTo>
                <a:lnTo>
                  <a:pt x="9" y="21"/>
                </a:lnTo>
                <a:lnTo>
                  <a:pt x="11" y="20"/>
                </a:lnTo>
                <a:lnTo>
                  <a:pt x="14" y="12"/>
                </a:lnTo>
                <a:lnTo>
                  <a:pt x="16" y="6"/>
                </a:lnTo>
                <a:lnTo>
                  <a:pt x="16" y="3"/>
                </a:lnTo>
                <a:lnTo>
                  <a:pt x="14" y="3"/>
                </a:lnTo>
                <a:lnTo>
                  <a:pt x="13" y="2"/>
                </a:lnTo>
                <a:lnTo>
                  <a:pt x="10" y="1"/>
                </a:lnTo>
                <a:lnTo>
                  <a:pt x="6" y="0"/>
                </a:lnTo>
                <a:lnTo>
                  <a:pt x="4" y="0"/>
                </a:lnTo>
                <a:lnTo>
                  <a:pt x="3" y="1"/>
                </a:lnTo>
                <a:lnTo>
                  <a:pt x="2" y="2"/>
                </a:lnTo>
                <a:lnTo>
                  <a:pt x="1" y="3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4"/>
          <p:cNvSpPr>
            <a:spLocks/>
          </p:cNvSpPr>
          <p:nvPr/>
        </p:nvSpPr>
        <p:spPr bwMode="auto">
          <a:xfrm>
            <a:off x="6367463" y="3864765"/>
            <a:ext cx="11112" cy="55563"/>
          </a:xfrm>
          <a:custGeom>
            <a:avLst/>
            <a:gdLst>
              <a:gd name="T0" fmla="*/ 2 w 17"/>
              <a:gd name="T1" fmla="*/ 6 h 43"/>
              <a:gd name="T2" fmla="*/ 3 w 17"/>
              <a:gd name="T3" fmla="*/ 7 h 43"/>
              <a:gd name="T4" fmla="*/ 4 w 17"/>
              <a:gd name="T5" fmla="*/ 8 h 43"/>
              <a:gd name="T6" fmla="*/ 4 w 17"/>
              <a:gd name="T7" fmla="*/ 10 h 43"/>
              <a:gd name="T8" fmla="*/ 4 w 17"/>
              <a:gd name="T9" fmla="*/ 11 h 43"/>
              <a:gd name="T10" fmla="*/ 6 w 17"/>
              <a:gd name="T11" fmla="*/ 15 h 43"/>
              <a:gd name="T12" fmla="*/ 7 w 17"/>
              <a:gd name="T13" fmla="*/ 19 h 43"/>
              <a:gd name="T14" fmla="*/ 8 w 17"/>
              <a:gd name="T15" fmla="*/ 22 h 43"/>
              <a:gd name="T16" fmla="*/ 9 w 17"/>
              <a:gd name="T17" fmla="*/ 26 h 43"/>
              <a:gd name="T18" fmla="*/ 10 w 17"/>
              <a:gd name="T19" fmla="*/ 27 h 43"/>
              <a:gd name="T20" fmla="*/ 9 w 17"/>
              <a:gd name="T21" fmla="*/ 28 h 43"/>
              <a:gd name="T22" fmla="*/ 9 w 17"/>
              <a:gd name="T23" fmla="*/ 31 h 43"/>
              <a:gd name="T24" fmla="*/ 10 w 17"/>
              <a:gd name="T25" fmla="*/ 37 h 43"/>
              <a:gd name="T26" fmla="*/ 11 w 17"/>
              <a:gd name="T27" fmla="*/ 39 h 43"/>
              <a:gd name="T28" fmla="*/ 13 w 17"/>
              <a:gd name="T29" fmla="*/ 42 h 43"/>
              <a:gd name="T30" fmla="*/ 14 w 17"/>
              <a:gd name="T31" fmla="*/ 40 h 43"/>
              <a:gd name="T32" fmla="*/ 16 w 17"/>
              <a:gd name="T33" fmla="*/ 39 h 43"/>
              <a:gd name="T34" fmla="*/ 16 w 17"/>
              <a:gd name="T35" fmla="*/ 37 h 43"/>
              <a:gd name="T36" fmla="*/ 16 w 17"/>
              <a:gd name="T37" fmla="*/ 35 h 43"/>
              <a:gd name="T38" fmla="*/ 16 w 17"/>
              <a:gd name="T39" fmla="*/ 31 h 43"/>
              <a:gd name="T40" fmla="*/ 14 w 17"/>
              <a:gd name="T41" fmla="*/ 26 h 43"/>
              <a:gd name="T42" fmla="*/ 13 w 17"/>
              <a:gd name="T43" fmla="*/ 21 h 43"/>
              <a:gd name="T44" fmla="*/ 13 w 17"/>
              <a:gd name="T45" fmla="*/ 16 h 43"/>
              <a:gd name="T46" fmla="*/ 13 w 17"/>
              <a:gd name="T47" fmla="*/ 14 h 43"/>
              <a:gd name="T48" fmla="*/ 14 w 17"/>
              <a:gd name="T49" fmla="*/ 12 h 43"/>
              <a:gd name="T50" fmla="*/ 14 w 17"/>
              <a:gd name="T51" fmla="*/ 11 h 43"/>
              <a:gd name="T52" fmla="*/ 10 w 17"/>
              <a:gd name="T53" fmla="*/ 4 h 43"/>
              <a:gd name="T54" fmla="*/ 8 w 17"/>
              <a:gd name="T55" fmla="*/ 2 h 43"/>
              <a:gd name="T56" fmla="*/ 7 w 17"/>
              <a:gd name="T57" fmla="*/ 0 h 43"/>
              <a:gd name="T58" fmla="*/ 5 w 17"/>
              <a:gd name="T59" fmla="*/ 0 h 43"/>
              <a:gd name="T60" fmla="*/ 4 w 17"/>
              <a:gd name="T61" fmla="*/ 0 h 43"/>
              <a:gd name="T62" fmla="*/ 3 w 17"/>
              <a:gd name="T63" fmla="*/ 0 h 43"/>
              <a:gd name="T64" fmla="*/ 1 w 17"/>
              <a:gd name="T65" fmla="*/ 2 h 43"/>
              <a:gd name="T66" fmla="*/ 0 w 17"/>
              <a:gd name="T67" fmla="*/ 3 h 43"/>
              <a:gd name="T68" fmla="*/ 0 w 17"/>
              <a:gd name="T69" fmla="*/ 4 h 43"/>
              <a:gd name="T70" fmla="*/ 0 w 17"/>
              <a:gd name="T71" fmla="*/ 5 h 43"/>
              <a:gd name="T72" fmla="*/ 2 w 17"/>
              <a:gd name="T73" fmla="*/ 6 h 4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7"/>
              <a:gd name="T112" fmla="*/ 0 h 43"/>
              <a:gd name="T113" fmla="*/ 17 w 17"/>
              <a:gd name="T114" fmla="*/ 43 h 4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7" h="43">
                <a:moveTo>
                  <a:pt x="2" y="6"/>
                </a:moveTo>
                <a:lnTo>
                  <a:pt x="3" y="7"/>
                </a:lnTo>
                <a:lnTo>
                  <a:pt x="4" y="8"/>
                </a:lnTo>
                <a:lnTo>
                  <a:pt x="4" y="10"/>
                </a:lnTo>
                <a:lnTo>
                  <a:pt x="4" y="11"/>
                </a:lnTo>
                <a:lnTo>
                  <a:pt x="6" y="15"/>
                </a:lnTo>
                <a:lnTo>
                  <a:pt x="7" y="19"/>
                </a:lnTo>
                <a:lnTo>
                  <a:pt x="8" y="22"/>
                </a:lnTo>
                <a:lnTo>
                  <a:pt x="9" y="26"/>
                </a:lnTo>
                <a:lnTo>
                  <a:pt x="10" y="27"/>
                </a:lnTo>
                <a:lnTo>
                  <a:pt x="9" y="28"/>
                </a:lnTo>
                <a:lnTo>
                  <a:pt x="9" y="31"/>
                </a:lnTo>
                <a:lnTo>
                  <a:pt x="10" y="37"/>
                </a:lnTo>
                <a:lnTo>
                  <a:pt x="11" y="39"/>
                </a:lnTo>
                <a:lnTo>
                  <a:pt x="13" y="42"/>
                </a:lnTo>
                <a:lnTo>
                  <a:pt x="14" y="40"/>
                </a:lnTo>
                <a:lnTo>
                  <a:pt x="16" y="39"/>
                </a:lnTo>
                <a:lnTo>
                  <a:pt x="16" y="37"/>
                </a:lnTo>
                <a:lnTo>
                  <a:pt x="16" y="35"/>
                </a:lnTo>
                <a:lnTo>
                  <a:pt x="16" y="31"/>
                </a:lnTo>
                <a:lnTo>
                  <a:pt x="14" y="26"/>
                </a:lnTo>
                <a:lnTo>
                  <a:pt x="13" y="21"/>
                </a:lnTo>
                <a:lnTo>
                  <a:pt x="13" y="16"/>
                </a:lnTo>
                <a:lnTo>
                  <a:pt x="13" y="14"/>
                </a:lnTo>
                <a:lnTo>
                  <a:pt x="14" y="12"/>
                </a:lnTo>
                <a:lnTo>
                  <a:pt x="14" y="11"/>
                </a:lnTo>
                <a:lnTo>
                  <a:pt x="10" y="4"/>
                </a:lnTo>
                <a:lnTo>
                  <a:pt x="8" y="2"/>
                </a:lnTo>
                <a:lnTo>
                  <a:pt x="7" y="0"/>
                </a:lnTo>
                <a:lnTo>
                  <a:pt x="5" y="0"/>
                </a:lnTo>
                <a:lnTo>
                  <a:pt x="4" y="0"/>
                </a:lnTo>
                <a:lnTo>
                  <a:pt x="3" y="0"/>
                </a:lnTo>
                <a:lnTo>
                  <a:pt x="1" y="2"/>
                </a:lnTo>
                <a:lnTo>
                  <a:pt x="0" y="3"/>
                </a:lnTo>
                <a:lnTo>
                  <a:pt x="0" y="4"/>
                </a:lnTo>
                <a:lnTo>
                  <a:pt x="0" y="5"/>
                </a:lnTo>
                <a:lnTo>
                  <a:pt x="2" y="6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35"/>
          <p:cNvSpPr>
            <a:spLocks/>
          </p:cNvSpPr>
          <p:nvPr/>
        </p:nvSpPr>
        <p:spPr bwMode="auto">
          <a:xfrm>
            <a:off x="6397625" y="3850478"/>
            <a:ext cx="12700" cy="76200"/>
          </a:xfrm>
          <a:custGeom>
            <a:avLst/>
            <a:gdLst>
              <a:gd name="T0" fmla="*/ 4 w 18"/>
              <a:gd name="T1" fmla="*/ 11 h 57"/>
              <a:gd name="T2" fmla="*/ 5 w 18"/>
              <a:gd name="T3" fmla="*/ 12 h 57"/>
              <a:gd name="T4" fmla="*/ 5 w 18"/>
              <a:gd name="T5" fmla="*/ 13 h 57"/>
              <a:gd name="T6" fmla="*/ 5 w 18"/>
              <a:gd name="T7" fmla="*/ 16 h 57"/>
              <a:gd name="T8" fmla="*/ 5 w 18"/>
              <a:gd name="T9" fmla="*/ 18 h 57"/>
              <a:gd name="T10" fmla="*/ 6 w 18"/>
              <a:gd name="T11" fmla="*/ 21 h 57"/>
              <a:gd name="T12" fmla="*/ 7 w 18"/>
              <a:gd name="T13" fmla="*/ 24 h 57"/>
              <a:gd name="T14" fmla="*/ 8 w 18"/>
              <a:gd name="T15" fmla="*/ 27 h 57"/>
              <a:gd name="T16" fmla="*/ 8 w 18"/>
              <a:gd name="T17" fmla="*/ 34 h 57"/>
              <a:gd name="T18" fmla="*/ 8 w 18"/>
              <a:gd name="T19" fmla="*/ 40 h 57"/>
              <a:gd name="T20" fmla="*/ 8 w 18"/>
              <a:gd name="T21" fmla="*/ 43 h 57"/>
              <a:gd name="T22" fmla="*/ 8 w 18"/>
              <a:gd name="T23" fmla="*/ 46 h 57"/>
              <a:gd name="T24" fmla="*/ 10 w 18"/>
              <a:gd name="T25" fmla="*/ 51 h 57"/>
              <a:gd name="T26" fmla="*/ 10 w 18"/>
              <a:gd name="T27" fmla="*/ 54 h 57"/>
              <a:gd name="T28" fmla="*/ 11 w 18"/>
              <a:gd name="T29" fmla="*/ 56 h 57"/>
              <a:gd name="T30" fmla="*/ 14 w 18"/>
              <a:gd name="T31" fmla="*/ 51 h 57"/>
              <a:gd name="T32" fmla="*/ 16 w 18"/>
              <a:gd name="T33" fmla="*/ 46 h 57"/>
              <a:gd name="T34" fmla="*/ 17 w 18"/>
              <a:gd name="T35" fmla="*/ 41 h 57"/>
              <a:gd name="T36" fmla="*/ 16 w 18"/>
              <a:gd name="T37" fmla="*/ 36 h 57"/>
              <a:gd name="T38" fmla="*/ 17 w 18"/>
              <a:gd name="T39" fmla="*/ 34 h 57"/>
              <a:gd name="T40" fmla="*/ 17 w 18"/>
              <a:gd name="T41" fmla="*/ 33 h 57"/>
              <a:gd name="T42" fmla="*/ 17 w 18"/>
              <a:gd name="T43" fmla="*/ 20 h 57"/>
              <a:gd name="T44" fmla="*/ 16 w 18"/>
              <a:gd name="T45" fmla="*/ 13 h 57"/>
              <a:gd name="T46" fmla="*/ 14 w 18"/>
              <a:gd name="T47" fmla="*/ 6 h 57"/>
              <a:gd name="T48" fmla="*/ 12 w 18"/>
              <a:gd name="T49" fmla="*/ 3 h 57"/>
              <a:gd name="T50" fmla="*/ 11 w 18"/>
              <a:gd name="T51" fmla="*/ 1 h 57"/>
              <a:gd name="T52" fmla="*/ 10 w 18"/>
              <a:gd name="T53" fmla="*/ 0 h 57"/>
              <a:gd name="T54" fmla="*/ 7 w 18"/>
              <a:gd name="T55" fmla="*/ 0 h 57"/>
              <a:gd name="T56" fmla="*/ 5 w 18"/>
              <a:gd name="T57" fmla="*/ 0 h 57"/>
              <a:gd name="T58" fmla="*/ 3 w 18"/>
              <a:gd name="T59" fmla="*/ 1 h 57"/>
              <a:gd name="T60" fmla="*/ 1 w 18"/>
              <a:gd name="T61" fmla="*/ 1 h 57"/>
              <a:gd name="T62" fmla="*/ 0 w 18"/>
              <a:gd name="T63" fmla="*/ 2 h 57"/>
              <a:gd name="T64" fmla="*/ 0 w 18"/>
              <a:gd name="T65" fmla="*/ 3 h 57"/>
              <a:gd name="T66" fmla="*/ 1 w 18"/>
              <a:gd name="T67" fmla="*/ 5 h 57"/>
              <a:gd name="T68" fmla="*/ 2 w 18"/>
              <a:gd name="T69" fmla="*/ 6 h 57"/>
              <a:gd name="T70" fmla="*/ 2 w 18"/>
              <a:gd name="T71" fmla="*/ 9 h 57"/>
              <a:gd name="T72" fmla="*/ 3 w 18"/>
              <a:gd name="T73" fmla="*/ 10 h 57"/>
              <a:gd name="T74" fmla="*/ 4 w 18"/>
              <a:gd name="T75" fmla="*/ 11 h 5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8"/>
              <a:gd name="T115" fmla="*/ 0 h 57"/>
              <a:gd name="T116" fmla="*/ 18 w 18"/>
              <a:gd name="T117" fmla="*/ 57 h 5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8" h="57">
                <a:moveTo>
                  <a:pt x="4" y="11"/>
                </a:moveTo>
                <a:lnTo>
                  <a:pt x="5" y="12"/>
                </a:lnTo>
                <a:lnTo>
                  <a:pt x="5" y="13"/>
                </a:lnTo>
                <a:lnTo>
                  <a:pt x="5" y="16"/>
                </a:lnTo>
                <a:lnTo>
                  <a:pt x="5" y="18"/>
                </a:lnTo>
                <a:lnTo>
                  <a:pt x="6" y="21"/>
                </a:lnTo>
                <a:lnTo>
                  <a:pt x="7" y="24"/>
                </a:lnTo>
                <a:lnTo>
                  <a:pt x="8" y="27"/>
                </a:lnTo>
                <a:lnTo>
                  <a:pt x="8" y="34"/>
                </a:lnTo>
                <a:lnTo>
                  <a:pt x="8" y="40"/>
                </a:lnTo>
                <a:lnTo>
                  <a:pt x="8" y="43"/>
                </a:lnTo>
                <a:lnTo>
                  <a:pt x="8" y="46"/>
                </a:lnTo>
                <a:lnTo>
                  <a:pt x="10" y="51"/>
                </a:lnTo>
                <a:lnTo>
                  <a:pt x="10" y="54"/>
                </a:lnTo>
                <a:lnTo>
                  <a:pt x="11" y="56"/>
                </a:lnTo>
                <a:lnTo>
                  <a:pt x="14" y="51"/>
                </a:lnTo>
                <a:lnTo>
                  <a:pt x="16" y="46"/>
                </a:lnTo>
                <a:lnTo>
                  <a:pt x="17" y="41"/>
                </a:lnTo>
                <a:lnTo>
                  <a:pt x="16" y="36"/>
                </a:lnTo>
                <a:lnTo>
                  <a:pt x="17" y="34"/>
                </a:lnTo>
                <a:lnTo>
                  <a:pt x="17" y="33"/>
                </a:lnTo>
                <a:lnTo>
                  <a:pt x="17" y="20"/>
                </a:lnTo>
                <a:lnTo>
                  <a:pt x="16" y="13"/>
                </a:lnTo>
                <a:lnTo>
                  <a:pt x="14" y="6"/>
                </a:lnTo>
                <a:lnTo>
                  <a:pt x="12" y="3"/>
                </a:lnTo>
                <a:lnTo>
                  <a:pt x="11" y="1"/>
                </a:lnTo>
                <a:lnTo>
                  <a:pt x="10" y="0"/>
                </a:lnTo>
                <a:lnTo>
                  <a:pt x="7" y="0"/>
                </a:lnTo>
                <a:lnTo>
                  <a:pt x="5" y="0"/>
                </a:lnTo>
                <a:lnTo>
                  <a:pt x="3" y="1"/>
                </a:lnTo>
                <a:lnTo>
                  <a:pt x="1" y="1"/>
                </a:lnTo>
                <a:lnTo>
                  <a:pt x="0" y="2"/>
                </a:lnTo>
                <a:lnTo>
                  <a:pt x="0" y="3"/>
                </a:lnTo>
                <a:lnTo>
                  <a:pt x="1" y="5"/>
                </a:lnTo>
                <a:lnTo>
                  <a:pt x="2" y="6"/>
                </a:lnTo>
                <a:lnTo>
                  <a:pt x="2" y="9"/>
                </a:lnTo>
                <a:lnTo>
                  <a:pt x="3" y="10"/>
                </a:lnTo>
                <a:lnTo>
                  <a:pt x="4" y="11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36"/>
          <p:cNvSpPr>
            <a:spLocks/>
          </p:cNvSpPr>
          <p:nvPr/>
        </p:nvSpPr>
        <p:spPr bwMode="auto">
          <a:xfrm>
            <a:off x="6430963" y="3856828"/>
            <a:ext cx="11112" cy="73025"/>
          </a:xfrm>
          <a:custGeom>
            <a:avLst/>
            <a:gdLst>
              <a:gd name="T0" fmla="*/ 2 w 17"/>
              <a:gd name="T1" fmla="*/ 14 h 56"/>
              <a:gd name="T2" fmla="*/ 2 w 17"/>
              <a:gd name="T3" fmla="*/ 18 h 56"/>
              <a:gd name="T4" fmla="*/ 3 w 17"/>
              <a:gd name="T5" fmla="*/ 22 h 56"/>
              <a:gd name="T6" fmla="*/ 5 w 17"/>
              <a:gd name="T7" fmla="*/ 30 h 56"/>
              <a:gd name="T8" fmla="*/ 5 w 17"/>
              <a:gd name="T9" fmla="*/ 31 h 56"/>
              <a:gd name="T10" fmla="*/ 5 w 17"/>
              <a:gd name="T11" fmla="*/ 33 h 56"/>
              <a:gd name="T12" fmla="*/ 6 w 17"/>
              <a:gd name="T13" fmla="*/ 46 h 56"/>
              <a:gd name="T14" fmla="*/ 7 w 17"/>
              <a:gd name="T15" fmla="*/ 50 h 56"/>
              <a:gd name="T16" fmla="*/ 7 w 17"/>
              <a:gd name="T17" fmla="*/ 52 h 56"/>
              <a:gd name="T18" fmla="*/ 7 w 17"/>
              <a:gd name="T19" fmla="*/ 54 h 56"/>
              <a:gd name="T20" fmla="*/ 7 w 17"/>
              <a:gd name="T21" fmla="*/ 55 h 56"/>
              <a:gd name="T22" fmla="*/ 9 w 17"/>
              <a:gd name="T23" fmla="*/ 55 h 56"/>
              <a:gd name="T24" fmla="*/ 10 w 17"/>
              <a:gd name="T25" fmla="*/ 53 h 56"/>
              <a:gd name="T26" fmla="*/ 10 w 17"/>
              <a:gd name="T27" fmla="*/ 52 h 56"/>
              <a:gd name="T28" fmla="*/ 11 w 17"/>
              <a:gd name="T29" fmla="*/ 49 h 56"/>
              <a:gd name="T30" fmla="*/ 13 w 17"/>
              <a:gd name="T31" fmla="*/ 41 h 56"/>
              <a:gd name="T32" fmla="*/ 14 w 17"/>
              <a:gd name="T33" fmla="*/ 38 h 56"/>
              <a:gd name="T34" fmla="*/ 15 w 17"/>
              <a:gd name="T35" fmla="*/ 34 h 56"/>
              <a:gd name="T36" fmla="*/ 15 w 17"/>
              <a:gd name="T37" fmla="*/ 28 h 56"/>
              <a:gd name="T38" fmla="*/ 15 w 17"/>
              <a:gd name="T39" fmla="*/ 22 h 56"/>
              <a:gd name="T40" fmla="*/ 16 w 17"/>
              <a:gd name="T41" fmla="*/ 18 h 56"/>
              <a:gd name="T42" fmla="*/ 16 w 17"/>
              <a:gd name="T43" fmla="*/ 16 h 56"/>
              <a:gd name="T44" fmla="*/ 16 w 17"/>
              <a:gd name="T45" fmla="*/ 14 h 56"/>
              <a:gd name="T46" fmla="*/ 14 w 17"/>
              <a:gd name="T47" fmla="*/ 10 h 56"/>
              <a:gd name="T48" fmla="*/ 14 w 17"/>
              <a:gd name="T49" fmla="*/ 8 h 56"/>
              <a:gd name="T50" fmla="*/ 13 w 17"/>
              <a:gd name="T51" fmla="*/ 6 h 56"/>
              <a:gd name="T52" fmla="*/ 10 w 17"/>
              <a:gd name="T53" fmla="*/ 3 h 56"/>
              <a:gd name="T54" fmla="*/ 7 w 17"/>
              <a:gd name="T55" fmla="*/ 2 h 56"/>
              <a:gd name="T56" fmla="*/ 0 w 17"/>
              <a:gd name="T57" fmla="*/ 0 h 56"/>
              <a:gd name="T58" fmla="*/ 0 w 17"/>
              <a:gd name="T59" fmla="*/ 2 h 56"/>
              <a:gd name="T60" fmla="*/ 0 w 17"/>
              <a:gd name="T61" fmla="*/ 4 h 56"/>
              <a:gd name="T62" fmla="*/ 2 w 17"/>
              <a:gd name="T63" fmla="*/ 8 h 56"/>
              <a:gd name="T64" fmla="*/ 3 w 17"/>
              <a:gd name="T65" fmla="*/ 11 h 56"/>
              <a:gd name="T66" fmla="*/ 2 w 17"/>
              <a:gd name="T67" fmla="*/ 13 h 56"/>
              <a:gd name="T68" fmla="*/ 2 w 17"/>
              <a:gd name="T69" fmla="*/ 14 h 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"/>
              <a:gd name="T106" fmla="*/ 0 h 56"/>
              <a:gd name="T107" fmla="*/ 17 w 17"/>
              <a:gd name="T108" fmla="*/ 56 h 5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" h="56">
                <a:moveTo>
                  <a:pt x="2" y="14"/>
                </a:moveTo>
                <a:lnTo>
                  <a:pt x="2" y="18"/>
                </a:lnTo>
                <a:lnTo>
                  <a:pt x="3" y="22"/>
                </a:lnTo>
                <a:lnTo>
                  <a:pt x="5" y="30"/>
                </a:lnTo>
                <a:lnTo>
                  <a:pt x="5" y="31"/>
                </a:lnTo>
                <a:lnTo>
                  <a:pt x="5" y="33"/>
                </a:lnTo>
                <a:lnTo>
                  <a:pt x="6" y="46"/>
                </a:lnTo>
                <a:lnTo>
                  <a:pt x="7" y="50"/>
                </a:lnTo>
                <a:lnTo>
                  <a:pt x="7" y="52"/>
                </a:lnTo>
                <a:lnTo>
                  <a:pt x="7" y="54"/>
                </a:lnTo>
                <a:lnTo>
                  <a:pt x="7" y="55"/>
                </a:lnTo>
                <a:lnTo>
                  <a:pt x="9" y="55"/>
                </a:lnTo>
                <a:lnTo>
                  <a:pt x="10" y="53"/>
                </a:lnTo>
                <a:lnTo>
                  <a:pt x="10" y="52"/>
                </a:lnTo>
                <a:lnTo>
                  <a:pt x="11" y="49"/>
                </a:lnTo>
                <a:lnTo>
                  <a:pt x="13" y="41"/>
                </a:lnTo>
                <a:lnTo>
                  <a:pt x="14" y="38"/>
                </a:lnTo>
                <a:lnTo>
                  <a:pt x="15" y="34"/>
                </a:lnTo>
                <a:lnTo>
                  <a:pt x="15" y="28"/>
                </a:lnTo>
                <a:lnTo>
                  <a:pt x="15" y="22"/>
                </a:lnTo>
                <a:lnTo>
                  <a:pt x="16" y="18"/>
                </a:lnTo>
                <a:lnTo>
                  <a:pt x="16" y="16"/>
                </a:lnTo>
                <a:lnTo>
                  <a:pt x="16" y="14"/>
                </a:lnTo>
                <a:lnTo>
                  <a:pt x="14" y="10"/>
                </a:lnTo>
                <a:lnTo>
                  <a:pt x="14" y="8"/>
                </a:lnTo>
                <a:lnTo>
                  <a:pt x="13" y="6"/>
                </a:lnTo>
                <a:lnTo>
                  <a:pt x="10" y="3"/>
                </a:lnTo>
                <a:lnTo>
                  <a:pt x="7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2" y="8"/>
                </a:lnTo>
                <a:lnTo>
                  <a:pt x="3" y="11"/>
                </a:lnTo>
                <a:lnTo>
                  <a:pt x="2" y="13"/>
                </a:lnTo>
                <a:lnTo>
                  <a:pt x="2" y="14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37"/>
          <p:cNvSpPr>
            <a:spLocks/>
          </p:cNvSpPr>
          <p:nvPr/>
        </p:nvSpPr>
        <p:spPr bwMode="auto">
          <a:xfrm>
            <a:off x="6461125" y="3893340"/>
            <a:ext cx="11113" cy="49213"/>
          </a:xfrm>
          <a:custGeom>
            <a:avLst/>
            <a:gdLst>
              <a:gd name="T0" fmla="*/ 1 w 17"/>
              <a:gd name="T1" fmla="*/ 0 h 37"/>
              <a:gd name="T2" fmla="*/ 1 w 17"/>
              <a:gd name="T3" fmla="*/ 1 h 37"/>
              <a:gd name="T4" fmla="*/ 0 w 17"/>
              <a:gd name="T5" fmla="*/ 3 h 37"/>
              <a:gd name="T6" fmla="*/ 0 w 17"/>
              <a:gd name="T7" fmla="*/ 7 h 37"/>
              <a:gd name="T8" fmla="*/ 0 w 17"/>
              <a:gd name="T9" fmla="*/ 11 h 37"/>
              <a:gd name="T10" fmla="*/ 0 w 17"/>
              <a:gd name="T11" fmla="*/ 13 h 37"/>
              <a:gd name="T12" fmla="*/ 0 w 17"/>
              <a:gd name="T13" fmla="*/ 14 h 37"/>
              <a:gd name="T14" fmla="*/ 0 w 17"/>
              <a:gd name="T15" fmla="*/ 15 h 37"/>
              <a:gd name="T16" fmla="*/ 0 w 17"/>
              <a:gd name="T17" fmla="*/ 17 h 37"/>
              <a:gd name="T18" fmla="*/ 1 w 17"/>
              <a:gd name="T19" fmla="*/ 22 h 37"/>
              <a:gd name="T20" fmla="*/ 1 w 17"/>
              <a:gd name="T21" fmla="*/ 25 h 37"/>
              <a:gd name="T22" fmla="*/ 3 w 17"/>
              <a:gd name="T23" fmla="*/ 27 h 37"/>
              <a:gd name="T24" fmla="*/ 3 w 17"/>
              <a:gd name="T25" fmla="*/ 28 h 37"/>
              <a:gd name="T26" fmla="*/ 5 w 17"/>
              <a:gd name="T27" fmla="*/ 30 h 37"/>
              <a:gd name="T28" fmla="*/ 5 w 17"/>
              <a:gd name="T29" fmla="*/ 32 h 37"/>
              <a:gd name="T30" fmla="*/ 5 w 17"/>
              <a:gd name="T31" fmla="*/ 34 h 37"/>
              <a:gd name="T32" fmla="*/ 5 w 17"/>
              <a:gd name="T33" fmla="*/ 36 h 37"/>
              <a:gd name="T34" fmla="*/ 7 w 17"/>
              <a:gd name="T35" fmla="*/ 36 h 37"/>
              <a:gd name="T36" fmla="*/ 8 w 17"/>
              <a:gd name="T37" fmla="*/ 35 h 37"/>
              <a:gd name="T38" fmla="*/ 10 w 17"/>
              <a:gd name="T39" fmla="*/ 33 h 37"/>
              <a:gd name="T40" fmla="*/ 14 w 17"/>
              <a:gd name="T41" fmla="*/ 29 h 37"/>
              <a:gd name="T42" fmla="*/ 16 w 17"/>
              <a:gd name="T43" fmla="*/ 27 h 37"/>
              <a:gd name="T44" fmla="*/ 16 w 17"/>
              <a:gd name="T45" fmla="*/ 25 h 37"/>
              <a:gd name="T46" fmla="*/ 14 w 17"/>
              <a:gd name="T47" fmla="*/ 19 h 37"/>
              <a:gd name="T48" fmla="*/ 14 w 17"/>
              <a:gd name="T49" fmla="*/ 17 h 37"/>
              <a:gd name="T50" fmla="*/ 14 w 17"/>
              <a:gd name="T51" fmla="*/ 15 h 37"/>
              <a:gd name="T52" fmla="*/ 14 w 17"/>
              <a:gd name="T53" fmla="*/ 11 h 37"/>
              <a:gd name="T54" fmla="*/ 14 w 17"/>
              <a:gd name="T55" fmla="*/ 10 h 37"/>
              <a:gd name="T56" fmla="*/ 14 w 17"/>
              <a:gd name="T57" fmla="*/ 9 h 37"/>
              <a:gd name="T58" fmla="*/ 14 w 17"/>
              <a:gd name="T59" fmla="*/ 8 h 37"/>
              <a:gd name="T60" fmla="*/ 12 w 17"/>
              <a:gd name="T61" fmla="*/ 7 h 37"/>
              <a:gd name="T62" fmla="*/ 7 w 17"/>
              <a:gd name="T63" fmla="*/ 4 h 37"/>
              <a:gd name="T64" fmla="*/ 3 w 17"/>
              <a:gd name="T65" fmla="*/ 1 h 37"/>
              <a:gd name="T66" fmla="*/ 1 w 17"/>
              <a:gd name="T67" fmla="*/ 0 h 3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7"/>
              <a:gd name="T103" fmla="*/ 0 h 37"/>
              <a:gd name="T104" fmla="*/ 17 w 17"/>
              <a:gd name="T105" fmla="*/ 37 h 3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7" h="37">
                <a:moveTo>
                  <a:pt x="1" y="0"/>
                </a:moveTo>
                <a:lnTo>
                  <a:pt x="1" y="1"/>
                </a:lnTo>
                <a:lnTo>
                  <a:pt x="0" y="3"/>
                </a:lnTo>
                <a:lnTo>
                  <a:pt x="0" y="7"/>
                </a:lnTo>
                <a:lnTo>
                  <a:pt x="0" y="11"/>
                </a:lnTo>
                <a:lnTo>
                  <a:pt x="0" y="13"/>
                </a:lnTo>
                <a:lnTo>
                  <a:pt x="0" y="14"/>
                </a:lnTo>
                <a:lnTo>
                  <a:pt x="0" y="15"/>
                </a:lnTo>
                <a:lnTo>
                  <a:pt x="0" y="17"/>
                </a:lnTo>
                <a:lnTo>
                  <a:pt x="1" y="22"/>
                </a:lnTo>
                <a:lnTo>
                  <a:pt x="1" y="25"/>
                </a:lnTo>
                <a:lnTo>
                  <a:pt x="3" y="27"/>
                </a:lnTo>
                <a:lnTo>
                  <a:pt x="3" y="28"/>
                </a:lnTo>
                <a:lnTo>
                  <a:pt x="5" y="30"/>
                </a:lnTo>
                <a:lnTo>
                  <a:pt x="5" y="32"/>
                </a:lnTo>
                <a:lnTo>
                  <a:pt x="5" y="34"/>
                </a:lnTo>
                <a:lnTo>
                  <a:pt x="5" y="36"/>
                </a:lnTo>
                <a:lnTo>
                  <a:pt x="7" y="36"/>
                </a:lnTo>
                <a:lnTo>
                  <a:pt x="8" y="35"/>
                </a:lnTo>
                <a:lnTo>
                  <a:pt x="10" y="33"/>
                </a:lnTo>
                <a:lnTo>
                  <a:pt x="14" y="29"/>
                </a:lnTo>
                <a:lnTo>
                  <a:pt x="16" y="27"/>
                </a:lnTo>
                <a:lnTo>
                  <a:pt x="16" y="25"/>
                </a:lnTo>
                <a:lnTo>
                  <a:pt x="14" y="19"/>
                </a:lnTo>
                <a:lnTo>
                  <a:pt x="14" y="17"/>
                </a:lnTo>
                <a:lnTo>
                  <a:pt x="14" y="15"/>
                </a:lnTo>
                <a:lnTo>
                  <a:pt x="14" y="11"/>
                </a:lnTo>
                <a:lnTo>
                  <a:pt x="14" y="10"/>
                </a:lnTo>
                <a:lnTo>
                  <a:pt x="14" y="9"/>
                </a:lnTo>
                <a:lnTo>
                  <a:pt x="14" y="8"/>
                </a:lnTo>
                <a:lnTo>
                  <a:pt x="12" y="7"/>
                </a:lnTo>
                <a:lnTo>
                  <a:pt x="7" y="4"/>
                </a:lnTo>
                <a:lnTo>
                  <a:pt x="3" y="1"/>
                </a:lnTo>
                <a:lnTo>
                  <a:pt x="1" y="0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38"/>
          <p:cNvSpPr>
            <a:spLocks/>
          </p:cNvSpPr>
          <p:nvPr/>
        </p:nvSpPr>
        <p:spPr bwMode="auto">
          <a:xfrm>
            <a:off x="6481763" y="3921915"/>
            <a:ext cx="11112" cy="22225"/>
          </a:xfrm>
          <a:custGeom>
            <a:avLst/>
            <a:gdLst>
              <a:gd name="T0" fmla="*/ 2 w 17"/>
              <a:gd name="T1" fmla="*/ 0 h 17"/>
              <a:gd name="T2" fmla="*/ 0 w 17"/>
              <a:gd name="T3" fmla="*/ 0 h 17"/>
              <a:gd name="T4" fmla="*/ 0 w 17"/>
              <a:gd name="T5" fmla="*/ 1 h 17"/>
              <a:gd name="T6" fmla="*/ 0 w 17"/>
              <a:gd name="T7" fmla="*/ 3 h 17"/>
              <a:gd name="T8" fmla="*/ 2 w 17"/>
              <a:gd name="T9" fmla="*/ 7 h 17"/>
              <a:gd name="T10" fmla="*/ 4 w 17"/>
              <a:gd name="T11" fmla="*/ 9 h 17"/>
              <a:gd name="T12" fmla="*/ 4 w 17"/>
              <a:gd name="T13" fmla="*/ 11 h 17"/>
              <a:gd name="T14" fmla="*/ 4 w 17"/>
              <a:gd name="T15" fmla="*/ 12 h 17"/>
              <a:gd name="T16" fmla="*/ 4 w 17"/>
              <a:gd name="T17" fmla="*/ 13 h 17"/>
              <a:gd name="T18" fmla="*/ 6 w 17"/>
              <a:gd name="T19" fmla="*/ 14 h 17"/>
              <a:gd name="T20" fmla="*/ 6 w 17"/>
              <a:gd name="T21" fmla="*/ 16 h 17"/>
              <a:gd name="T22" fmla="*/ 9 w 17"/>
              <a:gd name="T23" fmla="*/ 16 h 17"/>
              <a:gd name="T24" fmla="*/ 11 w 17"/>
              <a:gd name="T25" fmla="*/ 14 h 17"/>
              <a:gd name="T26" fmla="*/ 13 w 17"/>
              <a:gd name="T27" fmla="*/ 12 h 17"/>
              <a:gd name="T28" fmla="*/ 13 w 17"/>
              <a:gd name="T29" fmla="*/ 8 h 17"/>
              <a:gd name="T30" fmla="*/ 13 w 17"/>
              <a:gd name="T31" fmla="*/ 7 h 17"/>
              <a:gd name="T32" fmla="*/ 16 w 17"/>
              <a:gd name="T33" fmla="*/ 4 h 17"/>
              <a:gd name="T34" fmla="*/ 13 w 17"/>
              <a:gd name="T35" fmla="*/ 3 h 17"/>
              <a:gd name="T36" fmla="*/ 11 w 17"/>
              <a:gd name="T37" fmla="*/ 1 h 17"/>
              <a:gd name="T38" fmla="*/ 6 w 17"/>
              <a:gd name="T39" fmla="*/ 0 h 17"/>
              <a:gd name="T40" fmla="*/ 2 w 17"/>
              <a:gd name="T41" fmla="*/ 0 h 1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7"/>
              <a:gd name="T64" fmla="*/ 0 h 17"/>
              <a:gd name="T65" fmla="*/ 17 w 17"/>
              <a:gd name="T66" fmla="*/ 17 h 1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7" h="17">
                <a:moveTo>
                  <a:pt x="2" y="0"/>
                </a:moveTo>
                <a:lnTo>
                  <a:pt x="0" y="0"/>
                </a:lnTo>
                <a:lnTo>
                  <a:pt x="0" y="1"/>
                </a:lnTo>
                <a:lnTo>
                  <a:pt x="0" y="3"/>
                </a:lnTo>
                <a:lnTo>
                  <a:pt x="2" y="7"/>
                </a:lnTo>
                <a:lnTo>
                  <a:pt x="4" y="9"/>
                </a:lnTo>
                <a:lnTo>
                  <a:pt x="4" y="11"/>
                </a:lnTo>
                <a:lnTo>
                  <a:pt x="4" y="12"/>
                </a:lnTo>
                <a:lnTo>
                  <a:pt x="4" y="13"/>
                </a:lnTo>
                <a:lnTo>
                  <a:pt x="6" y="14"/>
                </a:lnTo>
                <a:lnTo>
                  <a:pt x="6" y="16"/>
                </a:lnTo>
                <a:lnTo>
                  <a:pt x="9" y="16"/>
                </a:lnTo>
                <a:lnTo>
                  <a:pt x="11" y="14"/>
                </a:lnTo>
                <a:lnTo>
                  <a:pt x="13" y="12"/>
                </a:lnTo>
                <a:lnTo>
                  <a:pt x="13" y="8"/>
                </a:lnTo>
                <a:lnTo>
                  <a:pt x="13" y="7"/>
                </a:lnTo>
                <a:lnTo>
                  <a:pt x="16" y="4"/>
                </a:lnTo>
                <a:lnTo>
                  <a:pt x="13" y="3"/>
                </a:lnTo>
                <a:lnTo>
                  <a:pt x="11" y="1"/>
                </a:lnTo>
                <a:lnTo>
                  <a:pt x="6" y="0"/>
                </a:lnTo>
                <a:lnTo>
                  <a:pt x="2" y="0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39"/>
          <p:cNvSpPr>
            <a:spLocks/>
          </p:cNvSpPr>
          <p:nvPr/>
        </p:nvSpPr>
        <p:spPr bwMode="auto">
          <a:xfrm>
            <a:off x="6496050" y="3933028"/>
            <a:ext cx="11113" cy="22225"/>
          </a:xfrm>
          <a:custGeom>
            <a:avLst/>
            <a:gdLst>
              <a:gd name="T0" fmla="*/ 0 w 17"/>
              <a:gd name="T1" fmla="*/ 1 h 17"/>
              <a:gd name="T2" fmla="*/ 0 w 17"/>
              <a:gd name="T3" fmla="*/ 4 h 17"/>
              <a:gd name="T4" fmla="*/ 2 w 17"/>
              <a:gd name="T5" fmla="*/ 7 h 17"/>
              <a:gd name="T6" fmla="*/ 4 w 17"/>
              <a:gd name="T7" fmla="*/ 11 h 17"/>
              <a:gd name="T8" fmla="*/ 4 w 17"/>
              <a:gd name="T9" fmla="*/ 16 h 17"/>
              <a:gd name="T10" fmla="*/ 6 w 17"/>
              <a:gd name="T11" fmla="*/ 16 h 17"/>
              <a:gd name="T12" fmla="*/ 11 w 17"/>
              <a:gd name="T13" fmla="*/ 13 h 17"/>
              <a:gd name="T14" fmla="*/ 16 w 17"/>
              <a:gd name="T15" fmla="*/ 7 h 17"/>
              <a:gd name="T16" fmla="*/ 16 w 17"/>
              <a:gd name="T17" fmla="*/ 4 h 17"/>
              <a:gd name="T18" fmla="*/ 16 w 17"/>
              <a:gd name="T19" fmla="*/ 1 h 17"/>
              <a:gd name="T20" fmla="*/ 13 w 17"/>
              <a:gd name="T21" fmla="*/ 1 h 17"/>
              <a:gd name="T22" fmla="*/ 11 w 17"/>
              <a:gd name="T23" fmla="*/ 0 h 17"/>
              <a:gd name="T24" fmla="*/ 6 w 17"/>
              <a:gd name="T25" fmla="*/ 0 h 17"/>
              <a:gd name="T26" fmla="*/ 4 w 17"/>
              <a:gd name="T27" fmla="*/ 0 h 17"/>
              <a:gd name="T28" fmla="*/ 0 w 17"/>
              <a:gd name="T29" fmla="*/ 1 h 1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"/>
              <a:gd name="T46" fmla="*/ 0 h 17"/>
              <a:gd name="T47" fmla="*/ 17 w 17"/>
              <a:gd name="T48" fmla="*/ 17 h 1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" h="17">
                <a:moveTo>
                  <a:pt x="0" y="1"/>
                </a:moveTo>
                <a:lnTo>
                  <a:pt x="0" y="4"/>
                </a:lnTo>
                <a:lnTo>
                  <a:pt x="2" y="7"/>
                </a:lnTo>
                <a:lnTo>
                  <a:pt x="4" y="11"/>
                </a:lnTo>
                <a:lnTo>
                  <a:pt x="4" y="16"/>
                </a:lnTo>
                <a:lnTo>
                  <a:pt x="6" y="16"/>
                </a:lnTo>
                <a:lnTo>
                  <a:pt x="11" y="13"/>
                </a:lnTo>
                <a:lnTo>
                  <a:pt x="16" y="7"/>
                </a:lnTo>
                <a:lnTo>
                  <a:pt x="16" y="4"/>
                </a:lnTo>
                <a:lnTo>
                  <a:pt x="16" y="1"/>
                </a:lnTo>
                <a:lnTo>
                  <a:pt x="13" y="1"/>
                </a:lnTo>
                <a:lnTo>
                  <a:pt x="11" y="0"/>
                </a:lnTo>
                <a:lnTo>
                  <a:pt x="6" y="0"/>
                </a:lnTo>
                <a:lnTo>
                  <a:pt x="4" y="0"/>
                </a:lnTo>
                <a:lnTo>
                  <a:pt x="0" y="1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40"/>
          <p:cNvSpPr>
            <a:spLocks/>
          </p:cNvSpPr>
          <p:nvPr/>
        </p:nvSpPr>
        <p:spPr bwMode="auto">
          <a:xfrm>
            <a:off x="6323013" y="3850478"/>
            <a:ext cx="53975" cy="146050"/>
          </a:xfrm>
          <a:custGeom>
            <a:avLst/>
            <a:gdLst>
              <a:gd name="T0" fmla="*/ 34 w 79"/>
              <a:gd name="T1" fmla="*/ 22 h 111"/>
              <a:gd name="T2" fmla="*/ 20 w 79"/>
              <a:gd name="T3" fmla="*/ 40 h 111"/>
              <a:gd name="T4" fmla="*/ 5 w 79"/>
              <a:gd name="T5" fmla="*/ 59 h 111"/>
              <a:gd name="T6" fmla="*/ 1 w 79"/>
              <a:gd name="T7" fmla="*/ 67 h 111"/>
              <a:gd name="T8" fmla="*/ 7 w 79"/>
              <a:gd name="T9" fmla="*/ 68 h 111"/>
              <a:gd name="T10" fmla="*/ 9 w 79"/>
              <a:gd name="T11" fmla="*/ 68 h 111"/>
              <a:gd name="T12" fmla="*/ 16 w 79"/>
              <a:gd name="T13" fmla="*/ 77 h 111"/>
              <a:gd name="T14" fmla="*/ 16 w 79"/>
              <a:gd name="T15" fmla="*/ 80 h 111"/>
              <a:gd name="T16" fmla="*/ 14 w 79"/>
              <a:gd name="T17" fmla="*/ 82 h 111"/>
              <a:gd name="T18" fmla="*/ 8 w 79"/>
              <a:gd name="T19" fmla="*/ 80 h 111"/>
              <a:gd name="T20" fmla="*/ 5 w 79"/>
              <a:gd name="T21" fmla="*/ 81 h 111"/>
              <a:gd name="T22" fmla="*/ 14 w 79"/>
              <a:gd name="T23" fmla="*/ 89 h 111"/>
              <a:gd name="T24" fmla="*/ 18 w 79"/>
              <a:gd name="T25" fmla="*/ 90 h 111"/>
              <a:gd name="T26" fmla="*/ 31 w 79"/>
              <a:gd name="T27" fmla="*/ 92 h 111"/>
              <a:gd name="T28" fmla="*/ 39 w 79"/>
              <a:gd name="T29" fmla="*/ 96 h 111"/>
              <a:gd name="T30" fmla="*/ 39 w 79"/>
              <a:gd name="T31" fmla="*/ 98 h 111"/>
              <a:gd name="T32" fmla="*/ 33 w 79"/>
              <a:gd name="T33" fmla="*/ 95 h 111"/>
              <a:gd name="T34" fmla="*/ 27 w 79"/>
              <a:gd name="T35" fmla="*/ 92 h 111"/>
              <a:gd name="T36" fmla="*/ 24 w 79"/>
              <a:gd name="T37" fmla="*/ 92 h 111"/>
              <a:gd name="T38" fmla="*/ 23 w 79"/>
              <a:gd name="T39" fmla="*/ 93 h 111"/>
              <a:gd name="T40" fmla="*/ 28 w 79"/>
              <a:gd name="T41" fmla="*/ 97 h 111"/>
              <a:gd name="T42" fmla="*/ 39 w 79"/>
              <a:gd name="T43" fmla="*/ 105 h 111"/>
              <a:gd name="T44" fmla="*/ 46 w 79"/>
              <a:gd name="T45" fmla="*/ 109 h 111"/>
              <a:gd name="T46" fmla="*/ 52 w 79"/>
              <a:gd name="T47" fmla="*/ 110 h 111"/>
              <a:gd name="T48" fmla="*/ 58 w 79"/>
              <a:gd name="T49" fmla="*/ 108 h 111"/>
              <a:gd name="T50" fmla="*/ 65 w 79"/>
              <a:gd name="T51" fmla="*/ 103 h 111"/>
              <a:gd name="T52" fmla="*/ 71 w 79"/>
              <a:gd name="T53" fmla="*/ 97 h 111"/>
              <a:gd name="T54" fmla="*/ 76 w 79"/>
              <a:gd name="T55" fmla="*/ 89 h 111"/>
              <a:gd name="T56" fmla="*/ 78 w 79"/>
              <a:gd name="T57" fmla="*/ 83 h 111"/>
              <a:gd name="T58" fmla="*/ 78 w 79"/>
              <a:gd name="T59" fmla="*/ 75 h 111"/>
              <a:gd name="T60" fmla="*/ 74 w 79"/>
              <a:gd name="T61" fmla="*/ 66 h 111"/>
              <a:gd name="T62" fmla="*/ 69 w 79"/>
              <a:gd name="T63" fmla="*/ 51 h 111"/>
              <a:gd name="T64" fmla="*/ 68 w 79"/>
              <a:gd name="T65" fmla="*/ 48 h 111"/>
              <a:gd name="T66" fmla="*/ 70 w 79"/>
              <a:gd name="T67" fmla="*/ 51 h 111"/>
              <a:gd name="T68" fmla="*/ 72 w 79"/>
              <a:gd name="T69" fmla="*/ 49 h 111"/>
              <a:gd name="T70" fmla="*/ 72 w 79"/>
              <a:gd name="T71" fmla="*/ 47 h 111"/>
              <a:gd name="T72" fmla="*/ 71 w 79"/>
              <a:gd name="T73" fmla="*/ 40 h 111"/>
              <a:gd name="T74" fmla="*/ 65 w 79"/>
              <a:gd name="T75" fmla="*/ 27 h 111"/>
              <a:gd name="T76" fmla="*/ 63 w 79"/>
              <a:gd name="T77" fmla="*/ 15 h 111"/>
              <a:gd name="T78" fmla="*/ 62 w 79"/>
              <a:gd name="T79" fmla="*/ 10 h 111"/>
              <a:gd name="T80" fmla="*/ 57 w 79"/>
              <a:gd name="T81" fmla="*/ 5 h 111"/>
              <a:gd name="T82" fmla="*/ 48 w 79"/>
              <a:gd name="T83" fmla="*/ 4 h 111"/>
              <a:gd name="T84" fmla="*/ 42 w 79"/>
              <a:gd name="T85" fmla="*/ 11 h 11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79"/>
              <a:gd name="T130" fmla="*/ 0 h 111"/>
              <a:gd name="T131" fmla="*/ 79 w 79"/>
              <a:gd name="T132" fmla="*/ 111 h 11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79" h="111">
                <a:moveTo>
                  <a:pt x="39" y="15"/>
                </a:moveTo>
                <a:lnTo>
                  <a:pt x="34" y="22"/>
                </a:lnTo>
                <a:lnTo>
                  <a:pt x="30" y="28"/>
                </a:lnTo>
                <a:lnTo>
                  <a:pt x="20" y="40"/>
                </a:lnTo>
                <a:lnTo>
                  <a:pt x="10" y="53"/>
                </a:lnTo>
                <a:lnTo>
                  <a:pt x="5" y="59"/>
                </a:lnTo>
                <a:lnTo>
                  <a:pt x="0" y="66"/>
                </a:lnTo>
                <a:lnTo>
                  <a:pt x="1" y="67"/>
                </a:lnTo>
                <a:lnTo>
                  <a:pt x="4" y="67"/>
                </a:lnTo>
                <a:lnTo>
                  <a:pt x="7" y="68"/>
                </a:lnTo>
                <a:lnTo>
                  <a:pt x="8" y="68"/>
                </a:lnTo>
                <a:lnTo>
                  <a:pt x="9" y="68"/>
                </a:lnTo>
                <a:lnTo>
                  <a:pt x="15" y="75"/>
                </a:lnTo>
                <a:lnTo>
                  <a:pt x="16" y="77"/>
                </a:lnTo>
                <a:lnTo>
                  <a:pt x="16" y="78"/>
                </a:lnTo>
                <a:lnTo>
                  <a:pt x="16" y="80"/>
                </a:lnTo>
                <a:lnTo>
                  <a:pt x="15" y="82"/>
                </a:lnTo>
                <a:lnTo>
                  <a:pt x="14" y="82"/>
                </a:lnTo>
                <a:lnTo>
                  <a:pt x="11" y="81"/>
                </a:lnTo>
                <a:lnTo>
                  <a:pt x="8" y="80"/>
                </a:lnTo>
                <a:lnTo>
                  <a:pt x="7" y="80"/>
                </a:lnTo>
                <a:lnTo>
                  <a:pt x="5" y="81"/>
                </a:lnTo>
                <a:lnTo>
                  <a:pt x="11" y="86"/>
                </a:lnTo>
                <a:lnTo>
                  <a:pt x="14" y="89"/>
                </a:lnTo>
                <a:lnTo>
                  <a:pt x="16" y="89"/>
                </a:lnTo>
                <a:lnTo>
                  <a:pt x="18" y="90"/>
                </a:lnTo>
                <a:lnTo>
                  <a:pt x="24" y="90"/>
                </a:lnTo>
                <a:lnTo>
                  <a:pt x="31" y="92"/>
                </a:lnTo>
                <a:lnTo>
                  <a:pt x="36" y="94"/>
                </a:lnTo>
                <a:lnTo>
                  <a:pt x="39" y="96"/>
                </a:lnTo>
                <a:lnTo>
                  <a:pt x="42" y="98"/>
                </a:lnTo>
                <a:lnTo>
                  <a:pt x="39" y="98"/>
                </a:lnTo>
                <a:lnTo>
                  <a:pt x="37" y="97"/>
                </a:lnTo>
                <a:lnTo>
                  <a:pt x="33" y="95"/>
                </a:lnTo>
                <a:lnTo>
                  <a:pt x="30" y="93"/>
                </a:lnTo>
                <a:lnTo>
                  <a:pt x="27" y="92"/>
                </a:lnTo>
                <a:lnTo>
                  <a:pt x="25" y="92"/>
                </a:lnTo>
                <a:lnTo>
                  <a:pt x="24" y="92"/>
                </a:lnTo>
                <a:lnTo>
                  <a:pt x="24" y="93"/>
                </a:lnTo>
                <a:lnTo>
                  <a:pt x="23" y="93"/>
                </a:lnTo>
                <a:lnTo>
                  <a:pt x="24" y="94"/>
                </a:lnTo>
                <a:lnTo>
                  <a:pt x="28" y="97"/>
                </a:lnTo>
                <a:lnTo>
                  <a:pt x="31" y="100"/>
                </a:lnTo>
                <a:lnTo>
                  <a:pt x="39" y="105"/>
                </a:lnTo>
                <a:lnTo>
                  <a:pt x="42" y="108"/>
                </a:lnTo>
                <a:lnTo>
                  <a:pt x="46" y="109"/>
                </a:lnTo>
                <a:lnTo>
                  <a:pt x="50" y="110"/>
                </a:lnTo>
                <a:lnTo>
                  <a:pt x="52" y="110"/>
                </a:lnTo>
                <a:lnTo>
                  <a:pt x="54" y="109"/>
                </a:lnTo>
                <a:lnTo>
                  <a:pt x="58" y="108"/>
                </a:lnTo>
                <a:lnTo>
                  <a:pt x="62" y="106"/>
                </a:lnTo>
                <a:lnTo>
                  <a:pt x="65" y="103"/>
                </a:lnTo>
                <a:lnTo>
                  <a:pt x="68" y="100"/>
                </a:lnTo>
                <a:lnTo>
                  <a:pt x="71" y="97"/>
                </a:lnTo>
                <a:lnTo>
                  <a:pt x="74" y="93"/>
                </a:lnTo>
                <a:lnTo>
                  <a:pt x="76" y="89"/>
                </a:lnTo>
                <a:lnTo>
                  <a:pt x="77" y="85"/>
                </a:lnTo>
                <a:lnTo>
                  <a:pt x="78" y="83"/>
                </a:lnTo>
                <a:lnTo>
                  <a:pt x="78" y="80"/>
                </a:lnTo>
                <a:lnTo>
                  <a:pt x="78" y="75"/>
                </a:lnTo>
                <a:lnTo>
                  <a:pt x="76" y="70"/>
                </a:lnTo>
                <a:lnTo>
                  <a:pt x="74" y="66"/>
                </a:lnTo>
                <a:lnTo>
                  <a:pt x="70" y="56"/>
                </a:lnTo>
                <a:lnTo>
                  <a:pt x="69" y="51"/>
                </a:lnTo>
                <a:lnTo>
                  <a:pt x="68" y="46"/>
                </a:lnTo>
                <a:lnTo>
                  <a:pt x="68" y="48"/>
                </a:lnTo>
                <a:lnTo>
                  <a:pt x="69" y="49"/>
                </a:lnTo>
                <a:lnTo>
                  <a:pt x="70" y="51"/>
                </a:lnTo>
                <a:lnTo>
                  <a:pt x="71" y="50"/>
                </a:lnTo>
                <a:lnTo>
                  <a:pt x="72" y="49"/>
                </a:lnTo>
                <a:lnTo>
                  <a:pt x="72" y="48"/>
                </a:lnTo>
                <a:lnTo>
                  <a:pt x="72" y="47"/>
                </a:lnTo>
                <a:lnTo>
                  <a:pt x="72" y="44"/>
                </a:lnTo>
                <a:lnTo>
                  <a:pt x="71" y="40"/>
                </a:lnTo>
                <a:lnTo>
                  <a:pt x="68" y="34"/>
                </a:lnTo>
                <a:lnTo>
                  <a:pt x="65" y="27"/>
                </a:lnTo>
                <a:lnTo>
                  <a:pt x="63" y="20"/>
                </a:lnTo>
                <a:lnTo>
                  <a:pt x="63" y="15"/>
                </a:lnTo>
                <a:lnTo>
                  <a:pt x="62" y="13"/>
                </a:lnTo>
                <a:lnTo>
                  <a:pt x="62" y="10"/>
                </a:lnTo>
                <a:lnTo>
                  <a:pt x="60" y="7"/>
                </a:lnTo>
                <a:lnTo>
                  <a:pt x="57" y="5"/>
                </a:lnTo>
                <a:lnTo>
                  <a:pt x="52" y="0"/>
                </a:lnTo>
                <a:lnTo>
                  <a:pt x="48" y="4"/>
                </a:lnTo>
                <a:lnTo>
                  <a:pt x="45" y="7"/>
                </a:lnTo>
                <a:lnTo>
                  <a:pt x="42" y="11"/>
                </a:lnTo>
                <a:lnTo>
                  <a:pt x="39" y="15"/>
                </a:lnTo>
              </a:path>
            </a:pathLst>
          </a:custGeom>
          <a:solidFill>
            <a:srgbClr val="00FF7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Freeform 41"/>
          <p:cNvSpPr>
            <a:spLocks/>
          </p:cNvSpPr>
          <p:nvPr/>
        </p:nvSpPr>
        <p:spPr bwMode="auto">
          <a:xfrm>
            <a:off x="6370638" y="3809203"/>
            <a:ext cx="11112" cy="22225"/>
          </a:xfrm>
          <a:custGeom>
            <a:avLst/>
            <a:gdLst>
              <a:gd name="T0" fmla="*/ 14 w 17"/>
              <a:gd name="T1" fmla="*/ 8 h 17"/>
              <a:gd name="T2" fmla="*/ 16 w 17"/>
              <a:gd name="T3" fmla="*/ 7 h 17"/>
              <a:gd name="T4" fmla="*/ 16 w 17"/>
              <a:gd name="T5" fmla="*/ 6 h 17"/>
              <a:gd name="T6" fmla="*/ 16 w 17"/>
              <a:gd name="T7" fmla="*/ 4 h 17"/>
              <a:gd name="T8" fmla="*/ 12 w 17"/>
              <a:gd name="T9" fmla="*/ 4 h 17"/>
              <a:gd name="T10" fmla="*/ 8 w 17"/>
              <a:gd name="T11" fmla="*/ 2 h 17"/>
              <a:gd name="T12" fmla="*/ 3 w 17"/>
              <a:gd name="T13" fmla="*/ 0 h 17"/>
              <a:gd name="T14" fmla="*/ 1 w 17"/>
              <a:gd name="T15" fmla="*/ 0 h 17"/>
              <a:gd name="T16" fmla="*/ 0 w 17"/>
              <a:gd name="T17" fmla="*/ 1 h 17"/>
              <a:gd name="T18" fmla="*/ 1 w 17"/>
              <a:gd name="T19" fmla="*/ 15 h 17"/>
              <a:gd name="T20" fmla="*/ 3 w 17"/>
              <a:gd name="T21" fmla="*/ 16 h 17"/>
              <a:gd name="T22" fmla="*/ 5 w 17"/>
              <a:gd name="T23" fmla="*/ 16 h 17"/>
              <a:gd name="T24" fmla="*/ 8 w 17"/>
              <a:gd name="T25" fmla="*/ 16 h 17"/>
              <a:gd name="T26" fmla="*/ 12 w 17"/>
              <a:gd name="T27" fmla="*/ 15 h 17"/>
              <a:gd name="T28" fmla="*/ 14 w 17"/>
              <a:gd name="T29" fmla="*/ 14 h 17"/>
              <a:gd name="T30" fmla="*/ 14 w 17"/>
              <a:gd name="T31" fmla="*/ 13 h 17"/>
              <a:gd name="T32" fmla="*/ 14 w 17"/>
              <a:gd name="T33" fmla="*/ 12 h 17"/>
              <a:gd name="T34" fmla="*/ 14 w 17"/>
              <a:gd name="T35" fmla="*/ 11 h 17"/>
              <a:gd name="T36" fmla="*/ 12 w 17"/>
              <a:gd name="T37" fmla="*/ 9 h 17"/>
              <a:gd name="T38" fmla="*/ 14 w 17"/>
              <a:gd name="T39" fmla="*/ 8 h 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"/>
              <a:gd name="T61" fmla="*/ 0 h 17"/>
              <a:gd name="T62" fmla="*/ 17 w 17"/>
              <a:gd name="T63" fmla="*/ 17 h 1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" h="17">
                <a:moveTo>
                  <a:pt x="14" y="8"/>
                </a:moveTo>
                <a:lnTo>
                  <a:pt x="16" y="7"/>
                </a:lnTo>
                <a:lnTo>
                  <a:pt x="16" y="6"/>
                </a:lnTo>
                <a:lnTo>
                  <a:pt x="16" y="4"/>
                </a:lnTo>
                <a:lnTo>
                  <a:pt x="12" y="4"/>
                </a:lnTo>
                <a:lnTo>
                  <a:pt x="8" y="2"/>
                </a:lnTo>
                <a:lnTo>
                  <a:pt x="3" y="0"/>
                </a:lnTo>
                <a:lnTo>
                  <a:pt x="1" y="0"/>
                </a:lnTo>
                <a:lnTo>
                  <a:pt x="0" y="1"/>
                </a:lnTo>
                <a:lnTo>
                  <a:pt x="1" y="15"/>
                </a:lnTo>
                <a:lnTo>
                  <a:pt x="3" y="16"/>
                </a:lnTo>
                <a:lnTo>
                  <a:pt x="5" y="16"/>
                </a:lnTo>
                <a:lnTo>
                  <a:pt x="8" y="16"/>
                </a:lnTo>
                <a:lnTo>
                  <a:pt x="12" y="15"/>
                </a:lnTo>
                <a:lnTo>
                  <a:pt x="14" y="14"/>
                </a:lnTo>
                <a:lnTo>
                  <a:pt x="14" y="13"/>
                </a:lnTo>
                <a:lnTo>
                  <a:pt x="14" y="12"/>
                </a:lnTo>
                <a:lnTo>
                  <a:pt x="14" y="11"/>
                </a:lnTo>
                <a:lnTo>
                  <a:pt x="12" y="9"/>
                </a:lnTo>
                <a:lnTo>
                  <a:pt x="14" y="8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Freeform 42"/>
          <p:cNvSpPr>
            <a:spLocks/>
          </p:cNvSpPr>
          <p:nvPr/>
        </p:nvSpPr>
        <p:spPr bwMode="auto">
          <a:xfrm>
            <a:off x="6384925" y="3799678"/>
            <a:ext cx="12700" cy="23812"/>
          </a:xfrm>
          <a:custGeom>
            <a:avLst/>
            <a:gdLst>
              <a:gd name="T0" fmla="*/ 2 w 17"/>
              <a:gd name="T1" fmla="*/ 11 h 18"/>
              <a:gd name="T2" fmla="*/ 2 w 17"/>
              <a:gd name="T3" fmla="*/ 13 h 18"/>
              <a:gd name="T4" fmla="*/ 2 w 17"/>
              <a:gd name="T5" fmla="*/ 15 h 18"/>
              <a:gd name="T6" fmla="*/ 4 w 17"/>
              <a:gd name="T7" fmla="*/ 16 h 18"/>
              <a:gd name="T8" fmla="*/ 4 w 17"/>
              <a:gd name="T9" fmla="*/ 17 h 18"/>
              <a:gd name="T10" fmla="*/ 6 w 17"/>
              <a:gd name="T11" fmla="*/ 17 h 18"/>
              <a:gd name="T12" fmla="*/ 14 w 17"/>
              <a:gd name="T13" fmla="*/ 17 h 18"/>
              <a:gd name="T14" fmla="*/ 16 w 17"/>
              <a:gd name="T15" fmla="*/ 16 h 18"/>
              <a:gd name="T16" fmla="*/ 16 w 17"/>
              <a:gd name="T17" fmla="*/ 15 h 18"/>
              <a:gd name="T18" fmla="*/ 16 w 17"/>
              <a:gd name="T19" fmla="*/ 7 h 18"/>
              <a:gd name="T20" fmla="*/ 14 w 17"/>
              <a:gd name="T21" fmla="*/ 4 h 18"/>
              <a:gd name="T22" fmla="*/ 12 w 17"/>
              <a:gd name="T23" fmla="*/ 2 h 18"/>
              <a:gd name="T24" fmla="*/ 10 w 17"/>
              <a:gd name="T25" fmla="*/ 1 h 18"/>
              <a:gd name="T26" fmla="*/ 8 w 17"/>
              <a:gd name="T27" fmla="*/ 0 h 18"/>
              <a:gd name="T28" fmla="*/ 6 w 17"/>
              <a:gd name="T29" fmla="*/ 0 h 18"/>
              <a:gd name="T30" fmla="*/ 4 w 17"/>
              <a:gd name="T31" fmla="*/ 0 h 18"/>
              <a:gd name="T32" fmla="*/ 2 w 17"/>
              <a:gd name="T33" fmla="*/ 1 h 18"/>
              <a:gd name="T34" fmla="*/ 0 w 17"/>
              <a:gd name="T35" fmla="*/ 3 h 18"/>
              <a:gd name="T36" fmla="*/ 0 w 17"/>
              <a:gd name="T37" fmla="*/ 8 h 18"/>
              <a:gd name="T38" fmla="*/ 0 w 17"/>
              <a:gd name="T39" fmla="*/ 10 h 18"/>
              <a:gd name="T40" fmla="*/ 2 w 17"/>
              <a:gd name="T41" fmla="*/ 11 h 1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7"/>
              <a:gd name="T64" fmla="*/ 0 h 18"/>
              <a:gd name="T65" fmla="*/ 17 w 17"/>
              <a:gd name="T66" fmla="*/ 18 h 1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7" h="18">
                <a:moveTo>
                  <a:pt x="2" y="11"/>
                </a:moveTo>
                <a:lnTo>
                  <a:pt x="2" y="13"/>
                </a:lnTo>
                <a:lnTo>
                  <a:pt x="2" y="15"/>
                </a:lnTo>
                <a:lnTo>
                  <a:pt x="4" y="16"/>
                </a:lnTo>
                <a:lnTo>
                  <a:pt x="4" y="17"/>
                </a:lnTo>
                <a:lnTo>
                  <a:pt x="6" y="17"/>
                </a:lnTo>
                <a:lnTo>
                  <a:pt x="14" y="17"/>
                </a:lnTo>
                <a:lnTo>
                  <a:pt x="16" y="16"/>
                </a:lnTo>
                <a:lnTo>
                  <a:pt x="16" y="15"/>
                </a:lnTo>
                <a:lnTo>
                  <a:pt x="16" y="7"/>
                </a:lnTo>
                <a:lnTo>
                  <a:pt x="14" y="4"/>
                </a:lnTo>
                <a:lnTo>
                  <a:pt x="12" y="2"/>
                </a:lnTo>
                <a:lnTo>
                  <a:pt x="10" y="1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1"/>
                </a:lnTo>
                <a:lnTo>
                  <a:pt x="0" y="3"/>
                </a:lnTo>
                <a:lnTo>
                  <a:pt x="0" y="8"/>
                </a:lnTo>
                <a:lnTo>
                  <a:pt x="0" y="10"/>
                </a:lnTo>
                <a:lnTo>
                  <a:pt x="2" y="11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Freeform 43"/>
          <p:cNvSpPr>
            <a:spLocks/>
          </p:cNvSpPr>
          <p:nvPr/>
        </p:nvSpPr>
        <p:spPr bwMode="auto">
          <a:xfrm>
            <a:off x="6376988" y="3798090"/>
            <a:ext cx="11112" cy="30163"/>
          </a:xfrm>
          <a:custGeom>
            <a:avLst/>
            <a:gdLst>
              <a:gd name="T0" fmla="*/ 0 w 17"/>
              <a:gd name="T1" fmla="*/ 10 h 23"/>
              <a:gd name="T2" fmla="*/ 0 w 17"/>
              <a:gd name="T3" fmla="*/ 16 h 23"/>
              <a:gd name="T4" fmla="*/ 0 w 17"/>
              <a:gd name="T5" fmla="*/ 19 h 23"/>
              <a:gd name="T6" fmla="*/ 2 w 17"/>
              <a:gd name="T7" fmla="*/ 22 h 23"/>
              <a:gd name="T8" fmla="*/ 4 w 17"/>
              <a:gd name="T9" fmla="*/ 21 h 23"/>
              <a:gd name="T10" fmla="*/ 6 w 17"/>
              <a:gd name="T11" fmla="*/ 20 h 23"/>
              <a:gd name="T12" fmla="*/ 10 w 17"/>
              <a:gd name="T13" fmla="*/ 20 h 23"/>
              <a:gd name="T14" fmla="*/ 12 w 17"/>
              <a:gd name="T15" fmla="*/ 20 h 23"/>
              <a:gd name="T16" fmla="*/ 14 w 17"/>
              <a:gd name="T17" fmla="*/ 18 h 23"/>
              <a:gd name="T18" fmla="*/ 16 w 17"/>
              <a:gd name="T19" fmla="*/ 16 h 23"/>
              <a:gd name="T20" fmla="*/ 16 w 17"/>
              <a:gd name="T21" fmla="*/ 14 h 23"/>
              <a:gd name="T22" fmla="*/ 16 w 17"/>
              <a:gd name="T23" fmla="*/ 12 h 23"/>
              <a:gd name="T24" fmla="*/ 12 w 17"/>
              <a:gd name="T25" fmla="*/ 2 h 23"/>
              <a:gd name="T26" fmla="*/ 12 w 17"/>
              <a:gd name="T27" fmla="*/ 1 h 23"/>
              <a:gd name="T28" fmla="*/ 11 w 17"/>
              <a:gd name="T29" fmla="*/ 1 h 23"/>
              <a:gd name="T30" fmla="*/ 10 w 17"/>
              <a:gd name="T31" fmla="*/ 1 h 23"/>
              <a:gd name="T32" fmla="*/ 9 w 17"/>
              <a:gd name="T33" fmla="*/ 1 h 23"/>
              <a:gd name="T34" fmla="*/ 8 w 17"/>
              <a:gd name="T35" fmla="*/ 1 h 23"/>
              <a:gd name="T36" fmla="*/ 8 w 17"/>
              <a:gd name="T37" fmla="*/ 0 h 23"/>
              <a:gd name="T38" fmla="*/ 4 w 17"/>
              <a:gd name="T39" fmla="*/ 2 h 23"/>
              <a:gd name="T40" fmla="*/ 2 w 17"/>
              <a:gd name="T41" fmla="*/ 4 h 23"/>
              <a:gd name="T42" fmla="*/ 1 w 17"/>
              <a:gd name="T43" fmla="*/ 7 h 23"/>
              <a:gd name="T44" fmla="*/ 0 w 17"/>
              <a:gd name="T45" fmla="*/ 10 h 2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7"/>
              <a:gd name="T70" fmla="*/ 0 h 23"/>
              <a:gd name="T71" fmla="*/ 17 w 17"/>
              <a:gd name="T72" fmla="*/ 23 h 23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7" h="23">
                <a:moveTo>
                  <a:pt x="0" y="10"/>
                </a:moveTo>
                <a:lnTo>
                  <a:pt x="0" y="16"/>
                </a:lnTo>
                <a:lnTo>
                  <a:pt x="0" y="19"/>
                </a:lnTo>
                <a:lnTo>
                  <a:pt x="2" y="22"/>
                </a:lnTo>
                <a:lnTo>
                  <a:pt x="4" y="21"/>
                </a:lnTo>
                <a:lnTo>
                  <a:pt x="6" y="20"/>
                </a:lnTo>
                <a:lnTo>
                  <a:pt x="10" y="20"/>
                </a:lnTo>
                <a:lnTo>
                  <a:pt x="12" y="20"/>
                </a:lnTo>
                <a:lnTo>
                  <a:pt x="14" y="18"/>
                </a:lnTo>
                <a:lnTo>
                  <a:pt x="16" y="16"/>
                </a:lnTo>
                <a:lnTo>
                  <a:pt x="16" y="14"/>
                </a:lnTo>
                <a:lnTo>
                  <a:pt x="16" y="12"/>
                </a:lnTo>
                <a:lnTo>
                  <a:pt x="12" y="2"/>
                </a:lnTo>
                <a:lnTo>
                  <a:pt x="12" y="1"/>
                </a:lnTo>
                <a:lnTo>
                  <a:pt x="11" y="1"/>
                </a:lnTo>
                <a:lnTo>
                  <a:pt x="10" y="1"/>
                </a:lnTo>
                <a:lnTo>
                  <a:pt x="9" y="1"/>
                </a:lnTo>
                <a:lnTo>
                  <a:pt x="8" y="1"/>
                </a:lnTo>
                <a:lnTo>
                  <a:pt x="8" y="0"/>
                </a:lnTo>
                <a:lnTo>
                  <a:pt x="4" y="2"/>
                </a:lnTo>
                <a:lnTo>
                  <a:pt x="2" y="4"/>
                </a:lnTo>
                <a:lnTo>
                  <a:pt x="1" y="7"/>
                </a:lnTo>
                <a:lnTo>
                  <a:pt x="0" y="1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44"/>
          <p:cNvSpPr>
            <a:spLocks/>
          </p:cNvSpPr>
          <p:nvPr/>
        </p:nvSpPr>
        <p:spPr bwMode="auto">
          <a:xfrm>
            <a:off x="6389688" y="3788565"/>
            <a:ext cx="12700" cy="33338"/>
          </a:xfrm>
          <a:custGeom>
            <a:avLst/>
            <a:gdLst>
              <a:gd name="T0" fmla="*/ 2 w 18"/>
              <a:gd name="T1" fmla="*/ 10 h 25"/>
              <a:gd name="T2" fmla="*/ 2 w 18"/>
              <a:gd name="T3" fmla="*/ 17 h 25"/>
              <a:gd name="T4" fmla="*/ 3 w 18"/>
              <a:gd name="T5" fmla="*/ 20 h 25"/>
              <a:gd name="T6" fmla="*/ 4 w 18"/>
              <a:gd name="T7" fmla="*/ 23 h 25"/>
              <a:gd name="T8" fmla="*/ 5 w 18"/>
              <a:gd name="T9" fmla="*/ 24 h 25"/>
              <a:gd name="T10" fmla="*/ 7 w 18"/>
              <a:gd name="T11" fmla="*/ 24 h 25"/>
              <a:gd name="T12" fmla="*/ 9 w 18"/>
              <a:gd name="T13" fmla="*/ 24 h 25"/>
              <a:gd name="T14" fmla="*/ 11 w 18"/>
              <a:gd name="T15" fmla="*/ 24 h 25"/>
              <a:gd name="T16" fmla="*/ 14 w 18"/>
              <a:gd name="T17" fmla="*/ 23 h 25"/>
              <a:gd name="T18" fmla="*/ 16 w 18"/>
              <a:gd name="T19" fmla="*/ 21 h 25"/>
              <a:gd name="T20" fmla="*/ 17 w 18"/>
              <a:gd name="T21" fmla="*/ 20 h 25"/>
              <a:gd name="T22" fmla="*/ 17 w 18"/>
              <a:gd name="T23" fmla="*/ 18 h 25"/>
              <a:gd name="T24" fmla="*/ 17 w 18"/>
              <a:gd name="T25" fmla="*/ 16 h 25"/>
              <a:gd name="T26" fmla="*/ 16 w 18"/>
              <a:gd name="T27" fmla="*/ 11 h 25"/>
              <a:gd name="T28" fmla="*/ 15 w 18"/>
              <a:gd name="T29" fmla="*/ 6 h 25"/>
              <a:gd name="T30" fmla="*/ 15 w 18"/>
              <a:gd name="T31" fmla="*/ 4 h 25"/>
              <a:gd name="T32" fmla="*/ 16 w 18"/>
              <a:gd name="T33" fmla="*/ 1 h 25"/>
              <a:gd name="T34" fmla="*/ 12 w 18"/>
              <a:gd name="T35" fmla="*/ 1 h 25"/>
              <a:gd name="T36" fmla="*/ 9 w 18"/>
              <a:gd name="T37" fmla="*/ 0 h 25"/>
              <a:gd name="T38" fmla="*/ 3 w 18"/>
              <a:gd name="T39" fmla="*/ 0 h 25"/>
              <a:gd name="T40" fmla="*/ 1 w 18"/>
              <a:gd name="T41" fmla="*/ 0 h 25"/>
              <a:gd name="T42" fmla="*/ 0 w 18"/>
              <a:gd name="T43" fmla="*/ 1 h 25"/>
              <a:gd name="T44" fmla="*/ 0 w 18"/>
              <a:gd name="T45" fmla="*/ 2 h 25"/>
              <a:gd name="T46" fmla="*/ 0 w 18"/>
              <a:gd name="T47" fmla="*/ 4 h 25"/>
              <a:gd name="T48" fmla="*/ 1 w 18"/>
              <a:gd name="T49" fmla="*/ 7 h 25"/>
              <a:gd name="T50" fmla="*/ 2 w 18"/>
              <a:gd name="T51" fmla="*/ 10 h 2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8"/>
              <a:gd name="T79" fmla="*/ 0 h 25"/>
              <a:gd name="T80" fmla="*/ 18 w 18"/>
              <a:gd name="T81" fmla="*/ 25 h 2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8" h="25">
                <a:moveTo>
                  <a:pt x="2" y="10"/>
                </a:moveTo>
                <a:lnTo>
                  <a:pt x="2" y="17"/>
                </a:lnTo>
                <a:lnTo>
                  <a:pt x="3" y="20"/>
                </a:lnTo>
                <a:lnTo>
                  <a:pt x="4" y="23"/>
                </a:lnTo>
                <a:lnTo>
                  <a:pt x="5" y="24"/>
                </a:lnTo>
                <a:lnTo>
                  <a:pt x="7" y="24"/>
                </a:lnTo>
                <a:lnTo>
                  <a:pt x="9" y="24"/>
                </a:lnTo>
                <a:lnTo>
                  <a:pt x="11" y="24"/>
                </a:lnTo>
                <a:lnTo>
                  <a:pt x="14" y="23"/>
                </a:lnTo>
                <a:lnTo>
                  <a:pt x="16" y="21"/>
                </a:lnTo>
                <a:lnTo>
                  <a:pt x="17" y="20"/>
                </a:lnTo>
                <a:lnTo>
                  <a:pt x="17" y="18"/>
                </a:lnTo>
                <a:lnTo>
                  <a:pt x="17" y="16"/>
                </a:lnTo>
                <a:lnTo>
                  <a:pt x="16" y="11"/>
                </a:lnTo>
                <a:lnTo>
                  <a:pt x="15" y="6"/>
                </a:lnTo>
                <a:lnTo>
                  <a:pt x="15" y="4"/>
                </a:lnTo>
                <a:lnTo>
                  <a:pt x="16" y="1"/>
                </a:lnTo>
                <a:lnTo>
                  <a:pt x="12" y="1"/>
                </a:lnTo>
                <a:lnTo>
                  <a:pt x="9" y="0"/>
                </a:lnTo>
                <a:lnTo>
                  <a:pt x="3" y="0"/>
                </a:lnTo>
                <a:lnTo>
                  <a:pt x="1" y="0"/>
                </a:lnTo>
                <a:lnTo>
                  <a:pt x="0" y="1"/>
                </a:lnTo>
                <a:lnTo>
                  <a:pt x="0" y="2"/>
                </a:lnTo>
                <a:lnTo>
                  <a:pt x="0" y="4"/>
                </a:lnTo>
                <a:lnTo>
                  <a:pt x="1" y="7"/>
                </a:lnTo>
                <a:lnTo>
                  <a:pt x="2" y="1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6400800" y="3772690"/>
            <a:ext cx="23813" cy="50800"/>
          </a:xfrm>
          <a:custGeom>
            <a:avLst/>
            <a:gdLst>
              <a:gd name="T0" fmla="*/ 1 w 34"/>
              <a:gd name="T1" fmla="*/ 21 h 38"/>
              <a:gd name="T2" fmla="*/ 2 w 34"/>
              <a:gd name="T3" fmla="*/ 27 h 38"/>
              <a:gd name="T4" fmla="*/ 2 w 34"/>
              <a:gd name="T5" fmla="*/ 30 h 38"/>
              <a:gd name="T6" fmla="*/ 1 w 34"/>
              <a:gd name="T7" fmla="*/ 33 h 38"/>
              <a:gd name="T8" fmla="*/ 1 w 34"/>
              <a:gd name="T9" fmla="*/ 34 h 38"/>
              <a:gd name="T10" fmla="*/ 2 w 34"/>
              <a:gd name="T11" fmla="*/ 35 h 38"/>
              <a:gd name="T12" fmla="*/ 3 w 34"/>
              <a:gd name="T13" fmla="*/ 35 h 38"/>
              <a:gd name="T14" fmla="*/ 4 w 34"/>
              <a:gd name="T15" fmla="*/ 35 h 38"/>
              <a:gd name="T16" fmla="*/ 10 w 34"/>
              <a:gd name="T17" fmla="*/ 35 h 38"/>
              <a:gd name="T18" fmla="*/ 13 w 34"/>
              <a:gd name="T19" fmla="*/ 35 h 38"/>
              <a:gd name="T20" fmla="*/ 14 w 34"/>
              <a:gd name="T21" fmla="*/ 34 h 38"/>
              <a:gd name="T22" fmla="*/ 15 w 34"/>
              <a:gd name="T23" fmla="*/ 33 h 38"/>
              <a:gd name="T24" fmla="*/ 14 w 34"/>
              <a:gd name="T25" fmla="*/ 32 h 38"/>
              <a:gd name="T26" fmla="*/ 13 w 34"/>
              <a:gd name="T27" fmla="*/ 31 h 38"/>
              <a:gd name="T28" fmla="*/ 14 w 34"/>
              <a:gd name="T29" fmla="*/ 33 h 38"/>
              <a:gd name="T30" fmla="*/ 16 w 34"/>
              <a:gd name="T31" fmla="*/ 35 h 38"/>
              <a:gd name="T32" fmla="*/ 19 w 34"/>
              <a:gd name="T33" fmla="*/ 36 h 38"/>
              <a:gd name="T34" fmla="*/ 21 w 34"/>
              <a:gd name="T35" fmla="*/ 37 h 38"/>
              <a:gd name="T36" fmla="*/ 24 w 34"/>
              <a:gd name="T37" fmla="*/ 37 h 38"/>
              <a:gd name="T38" fmla="*/ 27 w 34"/>
              <a:gd name="T39" fmla="*/ 37 h 38"/>
              <a:gd name="T40" fmla="*/ 32 w 34"/>
              <a:gd name="T41" fmla="*/ 36 h 38"/>
              <a:gd name="T42" fmla="*/ 32 w 34"/>
              <a:gd name="T43" fmla="*/ 31 h 38"/>
              <a:gd name="T44" fmla="*/ 32 w 34"/>
              <a:gd name="T45" fmla="*/ 27 h 38"/>
              <a:gd name="T46" fmla="*/ 33 w 34"/>
              <a:gd name="T47" fmla="*/ 17 h 38"/>
              <a:gd name="T48" fmla="*/ 33 w 34"/>
              <a:gd name="T49" fmla="*/ 12 h 38"/>
              <a:gd name="T50" fmla="*/ 32 w 34"/>
              <a:gd name="T51" fmla="*/ 8 h 38"/>
              <a:gd name="T52" fmla="*/ 29 w 34"/>
              <a:gd name="T53" fmla="*/ 4 h 38"/>
              <a:gd name="T54" fmla="*/ 28 w 34"/>
              <a:gd name="T55" fmla="*/ 2 h 38"/>
              <a:gd name="T56" fmla="*/ 26 w 34"/>
              <a:gd name="T57" fmla="*/ 0 h 38"/>
              <a:gd name="T58" fmla="*/ 24 w 34"/>
              <a:gd name="T59" fmla="*/ 0 h 38"/>
              <a:gd name="T60" fmla="*/ 22 w 34"/>
              <a:gd name="T61" fmla="*/ 1 h 38"/>
              <a:gd name="T62" fmla="*/ 20 w 34"/>
              <a:gd name="T63" fmla="*/ 2 h 38"/>
              <a:gd name="T64" fmla="*/ 19 w 34"/>
              <a:gd name="T65" fmla="*/ 4 h 38"/>
              <a:gd name="T66" fmla="*/ 17 w 34"/>
              <a:gd name="T67" fmla="*/ 7 h 38"/>
              <a:gd name="T68" fmla="*/ 16 w 34"/>
              <a:gd name="T69" fmla="*/ 10 h 38"/>
              <a:gd name="T70" fmla="*/ 15 w 34"/>
              <a:gd name="T71" fmla="*/ 19 h 38"/>
              <a:gd name="T72" fmla="*/ 14 w 34"/>
              <a:gd name="T73" fmla="*/ 23 h 38"/>
              <a:gd name="T74" fmla="*/ 13 w 34"/>
              <a:gd name="T75" fmla="*/ 27 h 38"/>
              <a:gd name="T76" fmla="*/ 14 w 34"/>
              <a:gd name="T77" fmla="*/ 18 h 38"/>
              <a:gd name="T78" fmla="*/ 14 w 34"/>
              <a:gd name="T79" fmla="*/ 14 h 38"/>
              <a:gd name="T80" fmla="*/ 13 w 34"/>
              <a:gd name="T81" fmla="*/ 11 h 38"/>
              <a:gd name="T82" fmla="*/ 12 w 34"/>
              <a:gd name="T83" fmla="*/ 9 h 38"/>
              <a:gd name="T84" fmla="*/ 11 w 34"/>
              <a:gd name="T85" fmla="*/ 8 h 38"/>
              <a:gd name="T86" fmla="*/ 8 w 34"/>
              <a:gd name="T87" fmla="*/ 7 h 38"/>
              <a:gd name="T88" fmla="*/ 6 w 34"/>
              <a:gd name="T89" fmla="*/ 7 h 38"/>
              <a:gd name="T90" fmla="*/ 4 w 34"/>
              <a:gd name="T91" fmla="*/ 7 h 38"/>
              <a:gd name="T92" fmla="*/ 2 w 34"/>
              <a:gd name="T93" fmla="*/ 7 h 38"/>
              <a:gd name="T94" fmla="*/ 1 w 34"/>
              <a:gd name="T95" fmla="*/ 9 h 38"/>
              <a:gd name="T96" fmla="*/ 0 w 34"/>
              <a:gd name="T97" fmla="*/ 10 h 38"/>
              <a:gd name="T98" fmla="*/ 0 w 34"/>
              <a:gd name="T99" fmla="*/ 12 h 38"/>
              <a:gd name="T100" fmla="*/ 1 w 34"/>
              <a:gd name="T101" fmla="*/ 21 h 3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4"/>
              <a:gd name="T154" fmla="*/ 0 h 38"/>
              <a:gd name="T155" fmla="*/ 34 w 34"/>
              <a:gd name="T156" fmla="*/ 38 h 3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4" h="38">
                <a:moveTo>
                  <a:pt x="1" y="21"/>
                </a:moveTo>
                <a:lnTo>
                  <a:pt x="2" y="27"/>
                </a:lnTo>
                <a:lnTo>
                  <a:pt x="2" y="30"/>
                </a:lnTo>
                <a:lnTo>
                  <a:pt x="1" y="33"/>
                </a:lnTo>
                <a:lnTo>
                  <a:pt x="1" y="34"/>
                </a:lnTo>
                <a:lnTo>
                  <a:pt x="2" y="35"/>
                </a:lnTo>
                <a:lnTo>
                  <a:pt x="3" y="35"/>
                </a:lnTo>
                <a:lnTo>
                  <a:pt x="4" y="35"/>
                </a:lnTo>
                <a:lnTo>
                  <a:pt x="10" y="35"/>
                </a:lnTo>
                <a:lnTo>
                  <a:pt x="13" y="35"/>
                </a:lnTo>
                <a:lnTo>
                  <a:pt x="14" y="34"/>
                </a:lnTo>
                <a:lnTo>
                  <a:pt x="15" y="33"/>
                </a:lnTo>
                <a:lnTo>
                  <a:pt x="14" y="32"/>
                </a:lnTo>
                <a:lnTo>
                  <a:pt x="13" y="31"/>
                </a:lnTo>
                <a:lnTo>
                  <a:pt x="14" y="33"/>
                </a:lnTo>
                <a:lnTo>
                  <a:pt x="16" y="35"/>
                </a:lnTo>
                <a:lnTo>
                  <a:pt x="19" y="36"/>
                </a:lnTo>
                <a:lnTo>
                  <a:pt x="21" y="37"/>
                </a:lnTo>
                <a:lnTo>
                  <a:pt x="24" y="37"/>
                </a:lnTo>
                <a:lnTo>
                  <a:pt x="27" y="37"/>
                </a:lnTo>
                <a:lnTo>
                  <a:pt x="32" y="36"/>
                </a:lnTo>
                <a:lnTo>
                  <a:pt x="32" y="31"/>
                </a:lnTo>
                <a:lnTo>
                  <a:pt x="32" y="27"/>
                </a:lnTo>
                <a:lnTo>
                  <a:pt x="33" y="17"/>
                </a:lnTo>
                <a:lnTo>
                  <a:pt x="33" y="12"/>
                </a:lnTo>
                <a:lnTo>
                  <a:pt x="32" y="8"/>
                </a:lnTo>
                <a:lnTo>
                  <a:pt x="29" y="4"/>
                </a:lnTo>
                <a:lnTo>
                  <a:pt x="28" y="2"/>
                </a:lnTo>
                <a:lnTo>
                  <a:pt x="26" y="0"/>
                </a:lnTo>
                <a:lnTo>
                  <a:pt x="24" y="0"/>
                </a:lnTo>
                <a:lnTo>
                  <a:pt x="22" y="1"/>
                </a:lnTo>
                <a:lnTo>
                  <a:pt x="20" y="2"/>
                </a:lnTo>
                <a:lnTo>
                  <a:pt x="19" y="4"/>
                </a:lnTo>
                <a:lnTo>
                  <a:pt x="17" y="7"/>
                </a:lnTo>
                <a:lnTo>
                  <a:pt x="16" y="10"/>
                </a:lnTo>
                <a:lnTo>
                  <a:pt x="15" y="19"/>
                </a:lnTo>
                <a:lnTo>
                  <a:pt x="14" y="23"/>
                </a:lnTo>
                <a:lnTo>
                  <a:pt x="13" y="27"/>
                </a:lnTo>
                <a:lnTo>
                  <a:pt x="14" y="18"/>
                </a:lnTo>
                <a:lnTo>
                  <a:pt x="14" y="14"/>
                </a:lnTo>
                <a:lnTo>
                  <a:pt x="13" y="11"/>
                </a:lnTo>
                <a:lnTo>
                  <a:pt x="12" y="9"/>
                </a:lnTo>
                <a:lnTo>
                  <a:pt x="11" y="8"/>
                </a:lnTo>
                <a:lnTo>
                  <a:pt x="8" y="7"/>
                </a:lnTo>
                <a:lnTo>
                  <a:pt x="6" y="7"/>
                </a:lnTo>
                <a:lnTo>
                  <a:pt x="4" y="7"/>
                </a:lnTo>
                <a:lnTo>
                  <a:pt x="2" y="7"/>
                </a:lnTo>
                <a:lnTo>
                  <a:pt x="1" y="9"/>
                </a:lnTo>
                <a:lnTo>
                  <a:pt x="0" y="10"/>
                </a:lnTo>
                <a:lnTo>
                  <a:pt x="0" y="12"/>
                </a:lnTo>
                <a:lnTo>
                  <a:pt x="1" y="21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46"/>
          <p:cNvSpPr>
            <a:spLocks/>
          </p:cNvSpPr>
          <p:nvPr/>
        </p:nvSpPr>
        <p:spPr bwMode="auto">
          <a:xfrm>
            <a:off x="6423025" y="3772690"/>
            <a:ext cx="14288" cy="53975"/>
          </a:xfrm>
          <a:custGeom>
            <a:avLst/>
            <a:gdLst>
              <a:gd name="T0" fmla="*/ 2 w 22"/>
              <a:gd name="T1" fmla="*/ 20 h 41"/>
              <a:gd name="T2" fmla="*/ 1 w 22"/>
              <a:gd name="T3" fmla="*/ 25 h 41"/>
              <a:gd name="T4" fmla="*/ 0 w 22"/>
              <a:gd name="T5" fmla="*/ 30 h 41"/>
              <a:gd name="T6" fmla="*/ 0 w 22"/>
              <a:gd name="T7" fmla="*/ 32 h 41"/>
              <a:gd name="T8" fmla="*/ 1 w 22"/>
              <a:gd name="T9" fmla="*/ 35 h 41"/>
              <a:gd name="T10" fmla="*/ 2 w 22"/>
              <a:gd name="T11" fmla="*/ 36 h 41"/>
              <a:gd name="T12" fmla="*/ 4 w 22"/>
              <a:gd name="T13" fmla="*/ 38 h 41"/>
              <a:gd name="T14" fmla="*/ 6 w 22"/>
              <a:gd name="T15" fmla="*/ 39 h 41"/>
              <a:gd name="T16" fmla="*/ 9 w 22"/>
              <a:gd name="T17" fmla="*/ 40 h 41"/>
              <a:gd name="T18" fmla="*/ 11 w 22"/>
              <a:gd name="T19" fmla="*/ 40 h 41"/>
              <a:gd name="T20" fmla="*/ 12 w 22"/>
              <a:gd name="T21" fmla="*/ 39 h 41"/>
              <a:gd name="T22" fmla="*/ 13 w 22"/>
              <a:gd name="T23" fmla="*/ 38 h 41"/>
              <a:gd name="T24" fmla="*/ 16 w 22"/>
              <a:gd name="T25" fmla="*/ 30 h 41"/>
              <a:gd name="T26" fmla="*/ 19 w 22"/>
              <a:gd name="T27" fmla="*/ 22 h 41"/>
              <a:gd name="T28" fmla="*/ 20 w 22"/>
              <a:gd name="T29" fmla="*/ 18 h 41"/>
              <a:gd name="T30" fmla="*/ 21 w 22"/>
              <a:gd name="T31" fmla="*/ 14 h 41"/>
              <a:gd name="T32" fmla="*/ 21 w 22"/>
              <a:gd name="T33" fmla="*/ 10 h 41"/>
              <a:gd name="T34" fmla="*/ 20 w 22"/>
              <a:gd name="T35" fmla="*/ 6 h 41"/>
              <a:gd name="T36" fmla="*/ 20 w 22"/>
              <a:gd name="T37" fmla="*/ 5 h 41"/>
              <a:gd name="T38" fmla="*/ 19 w 22"/>
              <a:gd name="T39" fmla="*/ 4 h 41"/>
              <a:gd name="T40" fmla="*/ 16 w 22"/>
              <a:gd name="T41" fmla="*/ 2 h 41"/>
              <a:gd name="T42" fmla="*/ 13 w 22"/>
              <a:gd name="T43" fmla="*/ 0 h 41"/>
              <a:gd name="T44" fmla="*/ 10 w 22"/>
              <a:gd name="T45" fmla="*/ 0 h 41"/>
              <a:gd name="T46" fmla="*/ 7 w 22"/>
              <a:gd name="T47" fmla="*/ 1 h 41"/>
              <a:gd name="T48" fmla="*/ 5 w 22"/>
              <a:gd name="T49" fmla="*/ 3 h 41"/>
              <a:gd name="T50" fmla="*/ 3 w 22"/>
              <a:gd name="T51" fmla="*/ 5 h 41"/>
              <a:gd name="T52" fmla="*/ 2 w 22"/>
              <a:gd name="T53" fmla="*/ 7 h 41"/>
              <a:gd name="T54" fmla="*/ 2 w 22"/>
              <a:gd name="T55" fmla="*/ 13 h 41"/>
              <a:gd name="T56" fmla="*/ 2 w 22"/>
              <a:gd name="T57" fmla="*/ 20 h 4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2"/>
              <a:gd name="T88" fmla="*/ 0 h 41"/>
              <a:gd name="T89" fmla="*/ 22 w 22"/>
              <a:gd name="T90" fmla="*/ 41 h 4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2" h="41">
                <a:moveTo>
                  <a:pt x="2" y="20"/>
                </a:moveTo>
                <a:lnTo>
                  <a:pt x="1" y="25"/>
                </a:lnTo>
                <a:lnTo>
                  <a:pt x="0" y="30"/>
                </a:lnTo>
                <a:lnTo>
                  <a:pt x="0" y="32"/>
                </a:lnTo>
                <a:lnTo>
                  <a:pt x="1" y="35"/>
                </a:lnTo>
                <a:lnTo>
                  <a:pt x="2" y="36"/>
                </a:lnTo>
                <a:lnTo>
                  <a:pt x="4" y="38"/>
                </a:lnTo>
                <a:lnTo>
                  <a:pt x="6" y="39"/>
                </a:lnTo>
                <a:lnTo>
                  <a:pt x="9" y="40"/>
                </a:lnTo>
                <a:lnTo>
                  <a:pt x="11" y="40"/>
                </a:lnTo>
                <a:lnTo>
                  <a:pt x="12" y="39"/>
                </a:lnTo>
                <a:lnTo>
                  <a:pt x="13" y="38"/>
                </a:lnTo>
                <a:lnTo>
                  <a:pt x="16" y="30"/>
                </a:lnTo>
                <a:lnTo>
                  <a:pt x="19" y="22"/>
                </a:lnTo>
                <a:lnTo>
                  <a:pt x="20" y="18"/>
                </a:lnTo>
                <a:lnTo>
                  <a:pt x="21" y="14"/>
                </a:lnTo>
                <a:lnTo>
                  <a:pt x="21" y="10"/>
                </a:lnTo>
                <a:lnTo>
                  <a:pt x="20" y="6"/>
                </a:lnTo>
                <a:lnTo>
                  <a:pt x="20" y="5"/>
                </a:lnTo>
                <a:lnTo>
                  <a:pt x="19" y="4"/>
                </a:lnTo>
                <a:lnTo>
                  <a:pt x="16" y="2"/>
                </a:lnTo>
                <a:lnTo>
                  <a:pt x="13" y="0"/>
                </a:lnTo>
                <a:lnTo>
                  <a:pt x="10" y="0"/>
                </a:lnTo>
                <a:lnTo>
                  <a:pt x="7" y="1"/>
                </a:lnTo>
                <a:lnTo>
                  <a:pt x="5" y="3"/>
                </a:lnTo>
                <a:lnTo>
                  <a:pt x="3" y="5"/>
                </a:lnTo>
                <a:lnTo>
                  <a:pt x="2" y="7"/>
                </a:lnTo>
                <a:lnTo>
                  <a:pt x="2" y="13"/>
                </a:lnTo>
                <a:lnTo>
                  <a:pt x="2" y="2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47"/>
          <p:cNvSpPr>
            <a:spLocks/>
          </p:cNvSpPr>
          <p:nvPr/>
        </p:nvSpPr>
        <p:spPr bwMode="auto">
          <a:xfrm>
            <a:off x="6432550" y="3779040"/>
            <a:ext cx="76200" cy="111125"/>
          </a:xfrm>
          <a:custGeom>
            <a:avLst/>
            <a:gdLst>
              <a:gd name="T0" fmla="*/ 1 w 110"/>
              <a:gd name="T1" fmla="*/ 32 h 85"/>
              <a:gd name="T2" fmla="*/ 9 w 110"/>
              <a:gd name="T3" fmla="*/ 42 h 85"/>
              <a:gd name="T4" fmla="*/ 34 w 110"/>
              <a:gd name="T5" fmla="*/ 58 h 85"/>
              <a:gd name="T6" fmla="*/ 38 w 110"/>
              <a:gd name="T7" fmla="*/ 55 h 85"/>
              <a:gd name="T8" fmla="*/ 40 w 110"/>
              <a:gd name="T9" fmla="*/ 54 h 85"/>
              <a:gd name="T10" fmla="*/ 37 w 110"/>
              <a:gd name="T11" fmla="*/ 61 h 85"/>
              <a:gd name="T12" fmla="*/ 46 w 110"/>
              <a:gd name="T13" fmla="*/ 74 h 85"/>
              <a:gd name="T14" fmla="*/ 56 w 110"/>
              <a:gd name="T15" fmla="*/ 84 h 85"/>
              <a:gd name="T16" fmla="*/ 96 w 110"/>
              <a:gd name="T17" fmla="*/ 57 h 85"/>
              <a:gd name="T18" fmla="*/ 109 w 110"/>
              <a:gd name="T19" fmla="*/ 46 h 85"/>
              <a:gd name="T20" fmla="*/ 104 w 110"/>
              <a:gd name="T21" fmla="*/ 43 h 85"/>
              <a:gd name="T22" fmla="*/ 100 w 110"/>
              <a:gd name="T23" fmla="*/ 45 h 85"/>
              <a:gd name="T24" fmla="*/ 93 w 110"/>
              <a:gd name="T25" fmla="*/ 47 h 85"/>
              <a:gd name="T26" fmla="*/ 77 w 110"/>
              <a:gd name="T27" fmla="*/ 60 h 85"/>
              <a:gd name="T28" fmla="*/ 91 w 110"/>
              <a:gd name="T29" fmla="*/ 49 h 85"/>
              <a:gd name="T30" fmla="*/ 96 w 110"/>
              <a:gd name="T31" fmla="*/ 41 h 85"/>
              <a:gd name="T32" fmla="*/ 92 w 110"/>
              <a:gd name="T33" fmla="*/ 40 h 85"/>
              <a:gd name="T34" fmla="*/ 85 w 110"/>
              <a:gd name="T35" fmla="*/ 38 h 85"/>
              <a:gd name="T36" fmla="*/ 58 w 110"/>
              <a:gd name="T37" fmla="*/ 64 h 85"/>
              <a:gd name="T38" fmla="*/ 52 w 110"/>
              <a:gd name="T39" fmla="*/ 67 h 85"/>
              <a:gd name="T40" fmla="*/ 75 w 110"/>
              <a:gd name="T41" fmla="*/ 45 h 85"/>
              <a:gd name="T42" fmla="*/ 82 w 110"/>
              <a:gd name="T43" fmla="*/ 34 h 85"/>
              <a:gd name="T44" fmla="*/ 76 w 110"/>
              <a:gd name="T45" fmla="*/ 34 h 85"/>
              <a:gd name="T46" fmla="*/ 65 w 110"/>
              <a:gd name="T47" fmla="*/ 41 h 85"/>
              <a:gd name="T48" fmla="*/ 60 w 110"/>
              <a:gd name="T49" fmla="*/ 43 h 85"/>
              <a:gd name="T50" fmla="*/ 71 w 110"/>
              <a:gd name="T51" fmla="*/ 34 h 85"/>
              <a:gd name="T52" fmla="*/ 72 w 110"/>
              <a:gd name="T53" fmla="*/ 30 h 85"/>
              <a:gd name="T54" fmla="*/ 68 w 110"/>
              <a:gd name="T55" fmla="*/ 28 h 85"/>
              <a:gd name="T56" fmla="*/ 61 w 110"/>
              <a:gd name="T57" fmla="*/ 31 h 85"/>
              <a:gd name="T58" fmla="*/ 52 w 110"/>
              <a:gd name="T59" fmla="*/ 42 h 85"/>
              <a:gd name="T60" fmla="*/ 53 w 110"/>
              <a:gd name="T61" fmla="*/ 38 h 85"/>
              <a:gd name="T62" fmla="*/ 62 w 110"/>
              <a:gd name="T63" fmla="*/ 27 h 85"/>
              <a:gd name="T64" fmla="*/ 61 w 110"/>
              <a:gd name="T65" fmla="*/ 22 h 85"/>
              <a:gd name="T66" fmla="*/ 56 w 110"/>
              <a:gd name="T67" fmla="*/ 20 h 85"/>
              <a:gd name="T68" fmla="*/ 44 w 110"/>
              <a:gd name="T69" fmla="*/ 30 h 85"/>
              <a:gd name="T70" fmla="*/ 39 w 110"/>
              <a:gd name="T71" fmla="*/ 35 h 85"/>
              <a:gd name="T72" fmla="*/ 48 w 110"/>
              <a:gd name="T73" fmla="*/ 25 h 85"/>
              <a:gd name="T74" fmla="*/ 51 w 110"/>
              <a:gd name="T75" fmla="*/ 17 h 85"/>
              <a:gd name="T76" fmla="*/ 46 w 110"/>
              <a:gd name="T77" fmla="*/ 14 h 85"/>
              <a:gd name="T78" fmla="*/ 45 w 110"/>
              <a:gd name="T79" fmla="*/ 15 h 85"/>
              <a:gd name="T80" fmla="*/ 43 w 110"/>
              <a:gd name="T81" fmla="*/ 14 h 85"/>
              <a:gd name="T82" fmla="*/ 30 w 110"/>
              <a:gd name="T83" fmla="*/ 34 h 85"/>
              <a:gd name="T84" fmla="*/ 34 w 110"/>
              <a:gd name="T85" fmla="*/ 25 h 85"/>
              <a:gd name="T86" fmla="*/ 40 w 110"/>
              <a:gd name="T87" fmla="*/ 15 h 85"/>
              <a:gd name="T88" fmla="*/ 38 w 110"/>
              <a:gd name="T89" fmla="*/ 9 h 85"/>
              <a:gd name="T90" fmla="*/ 35 w 110"/>
              <a:gd name="T91" fmla="*/ 7 h 85"/>
              <a:gd name="T92" fmla="*/ 26 w 110"/>
              <a:gd name="T93" fmla="*/ 17 h 85"/>
              <a:gd name="T94" fmla="*/ 16 w 110"/>
              <a:gd name="T95" fmla="*/ 39 h 85"/>
              <a:gd name="T96" fmla="*/ 13 w 110"/>
              <a:gd name="T97" fmla="*/ 40 h 85"/>
              <a:gd name="T98" fmla="*/ 29 w 110"/>
              <a:gd name="T99" fmla="*/ 7 h 85"/>
              <a:gd name="T100" fmla="*/ 24 w 110"/>
              <a:gd name="T101" fmla="*/ 6 h 85"/>
              <a:gd name="T102" fmla="*/ 17 w 110"/>
              <a:gd name="T103" fmla="*/ 14 h 85"/>
              <a:gd name="T104" fmla="*/ 16 w 110"/>
              <a:gd name="T105" fmla="*/ 13 h 85"/>
              <a:gd name="T106" fmla="*/ 19 w 110"/>
              <a:gd name="T107" fmla="*/ 4 h 85"/>
              <a:gd name="T108" fmla="*/ 16 w 110"/>
              <a:gd name="T109" fmla="*/ 0 h 85"/>
              <a:gd name="T110" fmla="*/ 10 w 110"/>
              <a:gd name="T111" fmla="*/ 1 h 85"/>
              <a:gd name="T112" fmla="*/ 8 w 110"/>
              <a:gd name="T113" fmla="*/ 6 h 85"/>
              <a:gd name="T114" fmla="*/ 3 w 110"/>
              <a:gd name="T115" fmla="*/ 20 h 8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10"/>
              <a:gd name="T175" fmla="*/ 0 h 85"/>
              <a:gd name="T176" fmla="*/ 110 w 110"/>
              <a:gd name="T177" fmla="*/ 85 h 8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10" h="85">
                <a:moveTo>
                  <a:pt x="2" y="26"/>
                </a:moveTo>
                <a:lnTo>
                  <a:pt x="1" y="29"/>
                </a:lnTo>
                <a:lnTo>
                  <a:pt x="1" y="32"/>
                </a:lnTo>
                <a:lnTo>
                  <a:pt x="0" y="34"/>
                </a:lnTo>
                <a:lnTo>
                  <a:pt x="0" y="35"/>
                </a:lnTo>
                <a:lnTo>
                  <a:pt x="9" y="42"/>
                </a:lnTo>
                <a:lnTo>
                  <a:pt x="17" y="48"/>
                </a:lnTo>
                <a:lnTo>
                  <a:pt x="26" y="53"/>
                </a:lnTo>
                <a:lnTo>
                  <a:pt x="34" y="58"/>
                </a:lnTo>
                <a:lnTo>
                  <a:pt x="35" y="58"/>
                </a:lnTo>
                <a:lnTo>
                  <a:pt x="36" y="57"/>
                </a:lnTo>
                <a:lnTo>
                  <a:pt x="38" y="55"/>
                </a:lnTo>
                <a:lnTo>
                  <a:pt x="39" y="53"/>
                </a:lnTo>
                <a:lnTo>
                  <a:pt x="42" y="52"/>
                </a:lnTo>
                <a:lnTo>
                  <a:pt x="40" y="54"/>
                </a:lnTo>
                <a:lnTo>
                  <a:pt x="38" y="57"/>
                </a:lnTo>
                <a:lnTo>
                  <a:pt x="37" y="60"/>
                </a:lnTo>
                <a:lnTo>
                  <a:pt x="37" y="61"/>
                </a:lnTo>
                <a:lnTo>
                  <a:pt x="38" y="62"/>
                </a:lnTo>
                <a:lnTo>
                  <a:pt x="42" y="68"/>
                </a:lnTo>
                <a:lnTo>
                  <a:pt x="46" y="74"/>
                </a:lnTo>
                <a:lnTo>
                  <a:pt x="50" y="79"/>
                </a:lnTo>
                <a:lnTo>
                  <a:pt x="53" y="82"/>
                </a:lnTo>
                <a:lnTo>
                  <a:pt x="56" y="84"/>
                </a:lnTo>
                <a:lnTo>
                  <a:pt x="69" y="75"/>
                </a:lnTo>
                <a:lnTo>
                  <a:pt x="82" y="66"/>
                </a:lnTo>
                <a:lnTo>
                  <a:pt x="96" y="57"/>
                </a:lnTo>
                <a:lnTo>
                  <a:pt x="109" y="48"/>
                </a:lnTo>
                <a:lnTo>
                  <a:pt x="109" y="47"/>
                </a:lnTo>
                <a:lnTo>
                  <a:pt x="109" y="46"/>
                </a:lnTo>
                <a:lnTo>
                  <a:pt x="107" y="45"/>
                </a:lnTo>
                <a:lnTo>
                  <a:pt x="105" y="44"/>
                </a:lnTo>
                <a:lnTo>
                  <a:pt x="104" y="43"/>
                </a:lnTo>
                <a:lnTo>
                  <a:pt x="103" y="43"/>
                </a:lnTo>
                <a:lnTo>
                  <a:pt x="101" y="45"/>
                </a:lnTo>
                <a:lnTo>
                  <a:pt x="100" y="45"/>
                </a:lnTo>
                <a:lnTo>
                  <a:pt x="99" y="44"/>
                </a:lnTo>
                <a:lnTo>
                  <a:pt x="99" y="43"/>
                </a:lnTo>
                <a:lnTo>
                  <a:pt x="93" y="47"/>
                </a:lnTo>
                <a:lnTo>
                  <a:pt x="88" y="52"/>
                </a:lnTo>
                <a:lnTo>
                  <a:pt x="83" y="56"/>
                </a:lnTo>
                <a:lnTo>
                  <a:pt x="77" y="60"/>
                </a:lnTo>
                <a:lnTo>
                  <a:pt x="83" y="55"/>
                </a:lnTo>
                <a:lnTo>
                  <a:pt x="89" y="51"/>
                </a:lnTo>
                <a:lnTo>
                  <a:pt x="91" y="49"/>
                </a:lnTo>
                <a:lnTo>
                  <a:pt x="94" y="46"/>
                </a:lnTo>
                <a:lnTo>
                  <a:pt x="95" y="44"/>
                </a:lnTo>
                <a:lnTo>
                  <a:pt x="96" y="41"/>
                </a:lnTo>
                <a:lnTo>
                  <a:pt x="96" y="40"/>
                </a:lnTo>
                <a:lnTo>
                  <a:pt x="95" y="40"/>
                </a:lnTo>
                <a:lnTo>
                  <a:pt x="92" y="40"/>
                </a:lnTo>
                <a:lnTo>
                  <a:pt x="88" y="40"/>
                </a:lnTo>
                <a:lnTo>
                  <a:pt x="86" y="39"/>
                </a:lnTo>
                <a:lnTo>
                  <a:pt x="85" y="38"/>
                </a:lnTo>
                <a:lnTo>
                  <a:pt x="76" y="46"/>
                </a:lnTo>
                <a:lnTo>
                  <a:pt x="67" y="55"/>
                </a:lnTo>
                <a:lnTo>
                  <a:pt x="58" y="64"/>
                </a:lnTo>
                <a:lnTo>
                  <a:pt x="53" y="68"/>
                </a:lnTo>
                <a:lnTo>
                  <a:pt x="48" y="71"/>
                </a:lnTo>
                <a:lnTo>
                  <a:pt x="52" y="67"/>
                </a:lnTo>
                <a:lnTo>
                  <a:pt x="56" y="63"/>
                </a:lnTo>
                <a:lnTo>
                  <a:pt x="66" y="54"/>
                </a:lnTo>
                <a:lnTo>
                  <a:pt x="75" y="45"/>
                </a:lnTo>
                <a:lnTo>
                  <a:pt x="80" y="40"/>
                </a:lnTo>
                <a:lnTo>
                  <a:pt x="84" y="35"/>
                </a:lnTo>
                <a:lnTo>
                  <a:pt x="82" y="34"/>
                </a:lnTo>
                <a:lnTo>
                  <a:pt x="80" y="34"/>
                </a:lnTo>
                <a:lnTo>
                  <a:pt x="78" y="33"/>
                </a:lnTo>
                <a:lnTo>
                  <a:pt x="76" y="34"/>
                </a:lnTo>
                <a:lnTo>
                  <a:pt x="73" y="35"/>
                </a:lnTo>
                <a:lnTo>
                  <a:pt x="70" y="36"/>
                </a:lnTo>
                <a:lnTo>
                  <a:pt x="65" y="41"/>
                </a:lnTo>
                <a:lnTo>
                  <a:pt x="62" y="44"/>
                </a:lnTo>
                <a:lnTo>
                  <a:pt x="58" y="46"/>
                </a:lnTo>
                <a:lnTo>
                  <a:pt x="60" y="43"/>
                </a:lnTo>
                <a:lnTo>
                  <a:pt x="63" y="41"/>
                </a:lnTo>
                <a:lnTo>
                  <a:pt x="68" y="36"/>
                </a:lnTo>
                <a:lnTo>
                  <a:pt x="71" y="34"/>
                </a:lnTo>
                <a:lnTo>
                  <a:pt x="72" y="32"/>
                </a:lnTo>
                <a:lnTo>
                  <a:pt x="72" y="31"/>
                </a:lnTo>
                <a:lnTo>
                  <a:pt x="72" y="30"/>
                </a:lnTo>
                <a:lnTo>
                  <a:pt x="71" y="29"/>
                </a:lnTo>
                <a:lnTo>
                  <a:pt x="70" y="28"/>
                </a:lnTo>
                <a:lnTo>
                  <a:pt x="68" y="28"/>
                </a:lnTo>
                <a:lnTo>
                  <a:pt x="67" y="28"/>
                </a:lnTo>
                <a:lnTo>
                  <a:pt x="64" y="29"/>
                </a:lnTo>
                <a:lnTo>
                  <a:pt x="61" y="31"/>
                </a:lnTo>
                <a:lnTo>
                  <a:pt x="59" y="34"/>
                </a:lnTo>
                <a:lnTo>
                  <a:pt x="54" y="39"/>
                </a:lnTo>
                <a:lnTo>
                  <a:pt x="52" y="42"/>
                </a:lnTo>
                <a:lnTo>
                  <a:pt x="49" y="45"/>
                </a:lnTo>
                <a:lnTo>
                  <a:pt x="51" y="41"/>
                </a:lnTo>
                <a:lnTo>
                  <a:pt x="53" y="38"/>
                </a:lnTo>
                <a:lnTo>
                  <a:pt x="59" y="32"/>
                </a:lnTo>
                <a:lnTo>
                  <a:pt x="61" y="30"/>
                </a:lnTo>
                <a:lnTo>
                  <a:pt x="62" y="27"/>
                </a:lnTo>
                <a:lnTo>
                  <a:pt x="62" y="25"/>
                </a:lnTo>
                <a:lnTo>
                  <a:pt x="62" y="24"/>
                </a:lnTo>
                <a:lnTo>
                  <a:pt x="61" y="22"/>
                </a:lnTo>
                <a:lnTo>
                  <a:pt x="60" y="20"/>
                </a:lnTo>
                <a:lnTo>
                  <a:pt x="58" y="20"/>
                </a:lnTo>
                <a:lnTo>
                  <a:pt x="56" y="20"/>
                </a:lnTo>
                <a:lnTo>
                  <a:pt x="53" y="21"/>
                </a:lnTo>
                <a:lnTo>
                  <a:pt x="52" y="21"/>
                </a:lnTo>
                <a:lnTo>
                  <a:pt x="44" y="30"/>
                </a:lnTo>
                <a:lnTo>
                  <a:pt x="41" y="34"/>
                </a:lnTo>
                <a:lnTo>
                  <a:pt x="38" y="38"/>
                </a:lnTo>
                <a:lnTo>
                  <a:pt x="39" y="35"/>
                </a:lnTo>
                <a:lnTo>
                  <a:pt x="41" y="32"/>
                </a:lnTo>
                <a:lnTo>
                  <a:pt x="45" y="28"/>
                </a:lnTo>
                <a:lnTo>
                  <a:pt x="48" y="25"/>
                </a:lnTo>
                <a:lnTo>
                  <a:pt x="49" y="23"/>
                </a:lnTo>
                <a:lnTo>
                  <a:pt x="50" y="20"/>
                </a:lnTo>
                <a:lnTo>
                  <a:pt x="51" y="17"/>
                </a:lnTo>
                <a:lnTo>
                  <a:pt x="50" y="16"/>
                </a:lnTo>
                <a:lnTo>
                  <a:pt x="48" y="14"/>
                </a:lnTo>
                <a:lnTo>
                  <a:pt x="46" y="14"/>
                </a:lnTo>
                <a:lnTo>
                  <a:pt x="46" y="15"/>
                </a:lnTo>
                <a:lnTo>
                  <a:pt x="46" y="16"/>
                </a:lnTo>
                <a:lnTo>
                  <a:pt x="45" y="15"/>
                </a:lnTo>
                <a:lnTo>
                  <a:pt x="45" y="14"/>
                </a:lnTo>
                <a:lnTo>
                  <a:pt x="44" y="14"/>
                </a:lnTo>
                <a:lnTo>
                  <a:pt x="43" y="14"/>
                </a:lnTo>
                <a:lnTo>
                  <a:pt x="39" y="19"/>
                </a:lnTo>
                <a:lnTo>
                  <a:pt x="36" y="24"/>
                </a:lnTo>
                <a:lnTo>
                  <a:pt x="30" y="34"/>
                </a:lnTo>
                <a:lnTo>
                  <a:pt x="31" y="32"/>
                </a:lnTo>
                <a:lnTo>
                  <a:pt x="31" y="29"/>
                </a:lnTo>
                <a:lnTo>
                  <a:pt x="34" y="25"/>
                </a:lnTo>
                <a:lnTo>
                  <a:pt x="37" y="21"/>
                </a:lnTo>
                <a:lnTo>
                  <a:pt x="39" y="17"/>
                </a:lnTo>
                <a:lnTo>
                  <a:pt x="40" y="15"/>
                </a:lnTo>
                <a:lnTo>
                  <a:pt x="39" y="13"/>
                </a:lnTo>
                <a:lnTo>
                  <a:pt x="38" y="10"/>
                </a:lnTo>
                <a:lnTo>
                  <a:pt x="38" y="9"/>
                </a:lnTo>
                <a:lnTo>
                  <a:pt x="37" y="8"/>
                </a:lnTo>
                <a:lnTo>
                  <a:pt x="36" y="7"/>
                </a:lnTo>
                <a:lnTo>
                  <a:pt x="35" y="7"/>
                </a:lnTo>
                <a:lnTo>
                  <a:pt x="32" y="10"/>
                </a:lnTo>
                <a:lnTo>
                  <a:pt x="29" y="13"/>
                </a:lnTo>
                <a:lnTo>
                  <a:pt x="26" y="17"/>
                </a:lnTo>
                <a:lnTo>
                  <a:pt x="24" y="20"/>
                </a:lnTo>
                <a:lnTo>
                  <a:pt x="18" y="37"/>
                </a:lnTo>
                <a:lnTo>
                  <a:pt x="16" y="39"/>
                </a:lnTo>
                <a:lnTo>
                  <a:pt x="15" y="40"/>
                </a:lnTo>
                <a:lnTo>
                  <a:pt x="14" y="40"/>
                </a:lnTo>
                <a:lnTo>
                  <a:pt x="13" y="40"/>
                </a:lnTo>
                <a:lnTo>
                  <a:pt x="22" y="24"/>
                </a:lnTo>
                <a:lnTo>
                  <a:pt x="26" y="16"/>
                </a:lnTo>
                <a:lnTo>
                  <a:pt x="29" y="7"/>
                </a:lnTo>
                <a:lnTo>
                  <a:pt x="27" y="7"/>
                </a:lnTo>
                <a:lnTo>
                  <a:pt x="25" y="7"/>
                </a:lnTo>
                <a:lnTo>
                  <a:pt x="24" y="6"/>
                </a:lnTo>
                <a:lnTo>
                  <a:pt x="23" y="5"/>
                </a:lnTo>
                <a:lnTo>
                  <a:pt x="20" y="9"/>
                </a:lnTo>
                <a:lnTo>
                  <a:pt x="17" y="14"/>
                </a:lnTo>
                <a:lnTo>
                  <a:pt x="13" y="22"/>
                </a:lnTo>
                <a:lnTo>
                  <a:pt x="14" y="18"/>
                </a:lnTo>
                <a:lnTo>
                  <a:pt x="16" y="13"/>
                </a:lnTo>
                <a:lnTo>
                  <a:pt x="18" y="8"/>
                </a:lnTo>
                <a:lnTo>
                  <a:pt x="19" y="6"/>
                </a:lnTo>
                <a:lnTo>
                  <a:pt x="19" y="4"/>
                </a:lnTo>
                <a:lnTo>
                  <a:pt x="19" y="2"/>
                </a:lnTo>
                <a:lnTo>
                  <a:pt x="18" y="1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1"/>
                </a:lnTo>
                <a:lnTo>
                  <a:pt x="9" y="2"/>
                </a:lnTo>
                <a:lnTo>
                  <a:pt x="8" y="3"/>
                </a:lnTo>
                <a:lnTo>
                  <a:pt x="8" y="6"/>
                </a:lnTo>
                <a:lnTo>
                  <a:pt x="7" y="9"/>
                </a:lnTo>
                <a:lnTo>
                  <a:pt x="5" y="14"/>
                </a:lnTo>
                <a:lnTo>
                  <a:pt x="3" y="20"/>
                </a:lnTo>
                <a:lnTo>
                  <a:pt x="2" y="23"/>
                </a:lnTo>
                <a:lnTo>
                  <a:pt x="2" y="26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Freeform 48"/>
          <p:cNvSpPr>
            <a:spLocks/>
          </p:cNvSpPr>
          <p:nvPr/>
        </p:nvSpPr>
        <p:spPr bwMode="auto">
          <a:xfrm>
            <a:off x="6472238" y="3842540"/>
            <a:ext cx="42862" cy="58738"/>
          </a:xfrm>
          <a:custGeom>
            <a:avLst/>
            <a:gdLst>
              <a:gd name="T0" fmla="*/ 14 w 62"/>
              <a:gd name="T1" fmla="*/ 26 h 45"/>
              <a:gd name="T2" fmla="*/ 6 w 62"/>
              <a:gd name="T3" fmla="*/ 31 h 45"/>
              <a:gd name="T4" fmla="*/ 0 w 62"/>
              <a:gd name="T5" fmla="*/ 38 h 45"/>
              <a:gd name="T6" fmla="*/ 0 w 62"/>
              <a:gd name="T7" fmla="*/ 40 h 45"/>
              <a:gd name="T8" fmla="*/ 4 w 62"/>
              <a:gd name="T9" fmla="*/ 43 h 45"/>
              <a:gd name="T10" fmla="*/ 7 w 62"/>
              <a:gd name="T11" fmla="*/ 43 h 45"/>
              <a:gd name="T12" fmla="*/ 7 w 62"/>
              <a:gd name="T13" fmla="*/ 41 h 45"/>
              <a:gd name="T14" fmla="*/ 7 w 62"/>
              <a:gd name="T15" fmla="*/ 39 h 45"/>
              <a:gd name="T16" fmla="*/ 14 w 62"/>
              <a:gd name="T17" fmla="*/ 35 h 45"/>
              <a:gd name="T18" fmla="*/ 22 w 62"/>
              <a:gd name="T19" fmla="*/ 31 h 45"/>
              <a:gd name="T20" fmla="*/ 18 w 62"/>
              <a:gd name="T21" fmla="*/ 35 h 45"/>
              <a:gd name="T22" fmla="*/ 13 w 62"/>
              <a:gd name="T23" fmla="*/ 38 h 45"/>
              <a:gd name="T24" fmla="*/ 21 w 62"/>
              <a:gd name="T25" fmla="*/ 38 h 45"/>
              <a:gd name="T26" fmla="*/ 29 w 62"/>
              <a:gd name="T27" fmla="*/ 36 h 45"/>
              <a:gd name="T28" fmla="*/ 43 w 62"/>
              <a:gd name="T29" fmla="*/ 31 h 45"/>
              <a:gd name="T30" fmla="*/ 46 w 62"/>
              <a:gd name="T31" fmla="*/ 29 h 45"/>
              <a:gd name="T32" fmla="*/ 48 w 62"/>
              <a:gd name="T33" fmla="*/ 27 h 45"/>
              <a:gd name="T34" fmla="*/ 48 w 62"/>
              <a:gd name="T35" fmla="*/ 24 h 45"/>
              <a:gd name="T36" fmla="*/ 41 w 62"/>
              <a:gd name="T37" fmla="*/ 27 h 45"/>
              <a:gd name="T38" fmla="*/ 34 w 62"/>
              <a:gd name="T39" fmla="*/ 29 h 45"/>
              <a:gd name="T40" fmla="*/ 40 w 62"/>
              <a:gd name="T41" fmla="*/ 26 h 45"/>
              <a:gd name="T42" fmla="*/ 50 w 62"/>
              <a:gd name="T43" fmla="*/ 21 h 45"/>
              <a:gd name="T44" fmla="*/ 52 w 62"/>
              <a:gd name="T45" fmla="*/ 17 h 45"/>
              <a:gd name="T46" fmla="*/ 53 w 62"/>
              <a:gd name="T47" fmla="*/ 14 h 45"/>
              <a:gd name="T48" fmla="*/ 41 w 62"/>
              <a:gd name="T49" fmla="*/ 20 h 45"/>
              <a:gd name="T50" fmla="*/ 31 w 62"/>
              <a:gd name="T51" fmla="*/ 26 h 45"/>
              <a:gd name="T52" fmla="*/ 44 w 62"/>
              <a:gd name="T53" fmla="*/ 17 h 45"/>
              <a:gd name="T54" fmla="*/ 60 w 62"/>
              <a:gd name="T55" fmla="*/ 6 h 45"/>
              <a:gd name="T56" fmla="*/ 61 w 62"/>
              <a:gd name="T57" fmla="*/ 2 h 45"/>
              <a:gd name="T58" fmla="*/ 58 w 62"/>
              <a:gd name="T59" fmla="*/ 0 h 45"/>
              <a:gd name="T60" fmla="*/ 51 w 62"/>
              <a:gd name="T61" fmla="*/ 2 h 45"/>
              <a:gd name="T62" fmla="*/ 44 w 62"/>
              <a:gd name="T63" fmla="*/ 5 h 4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2"/>
              <a:gd name="T97" fmla="*/ 0 h 45"/>
              <a:gd name="T98" fmla="*/ 62 w 62"/>
              <a:gd name="T99" fmla="*/ 45 h 4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2" h="45">
                <a:moveTo>
                  <a:pt x="32" y="15"/>
                </a:moveTo>
                <a:lnTo>
                  <a:pt x="14" y="26"/>
                </a:lnTo>
                <a:lnTo>
                  <a:pt x="10" y="28"/>
                </a:lnTo>
                <a:lnTo>
                  <a:pt x="6" y="31"/>
                </a:lnTo>
                <a:lnTo>
                  <a:pt x="3" y="35"/>
                </a:lnTo>
                <a:lnTo>
                  <a:pt x="0" y="38"/>
                </a:lnTo>
                <a:lnTo>
                  <a:pt x="0" y="39"/>
                </a:lnTo>
                <a:lnTo>
                  <a:pt x="0" y="40"/>
                </a:lnTo>
                <a:lnTo>
                  <a:pt x="2" y="42"/>
                </a:lnTo>
                <a:lnTo>
                  <a:pt x="4" y="43"/>
                </a:lnTo>
                <a:lnTo>
                  <a:pt x="6" y="44"/>
                </a:lnTo>
                <a:lnTo>
                  <a:pt x="7" y="43"/>
                </a:lnTo>
                <a:lnTo>
                  <a:pt x="8" y="42"/>
                </a:lnTo>
                <a:lnTo>
                  <a:pt x="7" y="41"/>
                </a:lnTo>
                <a:lnTo>
                  <a:pt x="7" y="40"/>
                </a:lnTo>
                <a:lnTo>
                  <a:pt x="7" y="39"/>
                </a:lnTo>
                <a:lnTo>
                  <a:pt x="11" y="37"/>
                </a:lnTo>
                <a:lnTo>
                  <a:pt x="14" y="35"/>
                </a:lnTo>
                <a:lnTo>
                  <a:pt x="18" y="33"/>
                </a:lnTo>
                <a:lnTo>
                  <a:pt x="22" y="31"/>
                </a:lnTo>
                <a:lnTo>
                  <a:pt x="20" y="33"/>
                </a:lnTo>
                <a:lnTo>
                  <a:pt x="18" y="35"/>
                </a:lnTo>
                <a:lnTo>
                  <a:pt x="15" y="36"/>
                </a:lnTo>
                <a:lnTo>
                  <a:pt x="13" y="38"/>
                </a:lnTo>
                <a:lnTo>
                  <a:pt x="17" y="39"/>
                </a:lnTo>
                <a:lnTo>
                  <a:pt x="21" y="38"/>
                </a:lnTo>
                <a:lnTo>
                  <a:pt x="25" y="38"/>
                </a:lnTo>
                <a:lnTo>
                  <a:pt x="29" y="36"/>
                </a:lnTo>
                <a:lnTo>
                  <a:pt x="36" y="34"/>
                </a:lnTo>
                <a:lnTo>
                  <a:pt x="43" y="31"/>
                </a:lnTo>
                <a:lnTo>
                  <a:pt x="45" y="31"/>
                </a:lnTo>
                <a:lnTo>
                  <a:pt x="46" y="29"/>
                </a:lnTo>
                <a:lnTo>
                  <a:pt x="47" y="28"/>
                </a:lnTo>
                <a:lnTo>
                  <a:pt x="48" y="27"/>
                </a:lnTo>
                <a:lnTo>
                  <a:pt x="48" y="25"/>
                </a:lnTo>
                <a:lnTo>
                  <a:pt x="48" y="24"/>
                </a:lnTo>
                <a:lnTo>
                  <a:pt x="47" y="24"/>
                </a:lnTo>
                <a:lnTo>
                  <a:pt x="41" y="27"/>
                </a:lnTo>
                <a:lnTo>
                  <a:pt x="38" y="29"/>
                </a:lnTo>
                <a:lnTo>
                  <a:pt x="34" y="29"/>
                </a:lnTo>
                <a:lnTo>
                  <a:pt x="37" y="27"/>
                </a:lnTo>
                <a:lnTo>
                  <a:pt x="40" y="26"/>
                </a:lnTo>
                <a:lnTo>
                  <a:pt x="47" y="23"/>
                </a:lnTo>
                <a:lnTo>
                  <a:pt x="50" y="21"/>
                </a:lnTo>
                <a:lnTo>
                  <a:pt x="52" y="19"/>
                </a:lnTo>
                <a:lnTo>
                  <a:pt x="52" y="17"/>
                </a:lnTo>
                <a:lnTo>
                  <a:pt x="53" y="16"/>
                </a:lnTo>
                <a:lnTo>
                  <a:pt x="53" y="14"/>
                </a:lnTo>
                <a:lnTo>
                  <a:pt x="52" y="13"/>
                </a:lnTo>
                <a:lnTo>
                  <a:pt x="41" y="20"/>
                </a:lnTo>
                <a:lnTo>
                  <a:pt x="35" y="24"/>
                </a:lnTo>
                <a:lnTo>
                  <a:pt x="31" y="26"/>
                </a:lnTo>
                <a:lnTo>
                  <a:pt x="28" y="27"/>
                </a:lnTo>
                <a:lnTo>
                  <a:pt x="44" y="17"/>
                </a:lnTo>
                <a:lnTo>
                  <a:pt x="52" y="12"/>
                </a:lnTo>
                <a:lnTo>
                  <a:pt x="60" y="6"/>
                </a:lnTo>
                <a:lnTo>
                  <a:pt x="61" y="4"/>
                </a:lnTo>
                <a:lnTo>
                  <a:pt x="61" y="2"/>
                </a:lnTo>
                <a:lnTo>
                  <a:pt x="60" y="0"/>
                </a:lnTo>
                <a:lnTo>
                  <a:pt x="58" y="0"/>
                </a:lnTo>
                <a:lnTo>
                  <a:pt x="54" y="1"/>
                </a:lnTo>
                <a:lnTo>
                  <a:pt x="51" y="2"/>
                </a:lnTo>
                <a:lnTo>
                  <a:pt x="47" y="3"/>
                </a:lnTo>
                <a:lnTo>
                  <a:pt x="44" y="5"/>
                </a:lnTo>
                <a:lnTo>
                  <a:pt x="32" y="15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49"/>
          <p:cNvSpPr>
            <a:spLocks/>
          </p:cNvSpPr>
          <p:nvPr/>
        </p:nvSpPr>
        <p:spPr bwMode="auto">
          <a:xfrm>
            <a:off x="6477000" y="3883815"/>
            <a:ext cx="26988" cy="22225"/>
          </a:xfrm>
          <a:custGeom>
            <a:avLst/>
            <a:gdLst>
              <a:gd name="T0" fmla="*/ 31 w 40"/>
              <a:gd name="T1" fmla="*/ 3 h 17"/>
              <a:gd name="T2" fmla="*/ 28 w 40"/>
              <a:gd name="T3" fmla="*/ 5 h 17"/>
              <a:gd name="T4" fmla="*/ 24 w 40"/>
              <a:gd name="T5" fmla="*/ 6 h 17"/>
              <a:gd name="T6" fmla="*/ 16 w 40"/>
              <a:gd name="T7" fmla="*/ 8 h 17"/>
              <a:gd name="T8" fmla="*/ 7 w 40"/>
              <a:gd name="T9" fmla="*/ 9 h 17"/>
              <a:gd name="T10" fmla="*/ 3 w 40"/>
              <a:gd name="T11" fmla="*/ 11 h 17"/>
              <a:gd name="T12" fmla="*/ 0 w 40"/>
              <a:gd name="T13" fmla="*/ 13 h 17"/>
              <a:gd name="T14" fmla="*/ 2 w 40"/>
              <a:gd name="T15" fmla="*/ 14 h 17"/>
              <a:gd name="T16" fmla="*/ 3 w 40"/>
              <a:gd name="T17" fmla="*/ 14 h 17"/>
              <a:gd name="T18" fmla="*/ 4 w 40"/>
              <a:gd name="T19" fmla="*/ 16 h 17"/>
              <a:gd name="T20" fmla="*/ 6 w 40"/>
              <a:gd name="T21" fmla="*/ 14 h 17"/>
              <a:gd name="T22" fmla="*/ 8 w 40"/>
              <a:gd name="T23" fmla="*/ 12 h 17"/>
              <a:gd name="T24" fmla="*/ 11 w 40"/>
              <a:gd name="T25" fmla="*/ 11 h 17"/>
              <a:gd name="T26" fmla="*/ 14 w 40"/>
              <a:gd name="T27" fmla="*/ 11 h 17"/>
              <a:gd name="T28" fmla="*/ 20 w 40"/>
              <a:gd name="T29" fmla="*/ 11 h 17"/>
              <a:gd name="T30" fmla="*/ 26 w 40"/>
              <a:gd name="T31" fmla="*/ 11 h 17"/>
              <a:gd name="T32" fmla="*/ 30 w 40"/>
              <a:gd name="T33" fmla="*/ 11 h 17"/>
              <a:gd name="T34" fmla="*/ 33 w 40"/>
              <a:gd name="T35" fmla="*/ 10 h 17"/>
              <a:gd name="T36" fmla="*/ 36 w 40"/>
              <a:gd name="T37" fmla="*/ 9 h 17"/>
              <a:gd name="T38" fmla="*/ 39 w 40"/>
              <a:gd name="T39" fmla="*/ 7 h 17"/>
              <a:gd name="T40" fmla="*/ 39 w 40"/>
              <a:gd name="T41" fmla="*/ 6 h 17"/>
              <a:gd name="T42" fmla="*/ 39 w 40"/>
              <a:gd name="T43" fmla="*/ 5 h 17"/>
              <a:gd name="T44" fmla="*/ 39 w 40"/>
              <a:gd name="T45" fmla="*/ 1 h 17"/>
              <a:gd name="T46" fmla="*/ 38 w 40"/>
              <a:gd name="T47" fmla="*/ 0 h 17"/>
              <a:gd name="T48" fmla="*/ 37 w 40"/>
              <a:gd name="T49" fmla="*/ 0 h 17"/>
              <a:gd name="T50" fmla="*/ 36 w 40"/>
              <a:gd name="T51" fmla="*/ 0 h 17"/>
              <a:gd name="T52" fmla="*/ 31 w 40"/>
              <a:gd name="T53" fmla="*/ 3 h 1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40"/>
              <a:gd name="T82" fmla="*/ 0 h 17"/>
              <a:gd name="T83" fmla="*/ 40 w 40"/>
              <a:gd name="T84" fmla="*/ 17 h 1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40" h="17">
                <a:moveTo>
                  <a:pt x="31" y="3"/>
                </a:moveTo>
                <a:lnTo>
                  <a:pt x="28" y="5"/>
                </a:lnTo>
                <a:lnTo>
                  <a:pt x="24" y="6"/>
                </a:lnTo>
                <a:lnTo>
                  <a:pt x="16" y="8"/>
                </a:lnTo>
                <a:lnTo>
                  <a:pt x="7" y="9"/>
                </a:lnTo>
                <a:lnTo>
                  <a:pt x="3" y="11"/>
                </a:lnTo>
                <a:lnTo>
                  <a:pt x="0" y="13"/>
                </a:lnTo>
                <a:lnTo>
                  <a:pt x="2" y="14"/>
                </a:lnTo>
                <a:lnTo>
                  <a:pt x="3" y="14"/>
                </a:lnTo>
                <a:lnTo>
                  <a:pt x="4" y="16"/>
                </a:lnTo>
                <a:lnTo>
                  <a:pt x="6" y="14"/>
                </a:lnTo>
                <a:lnTo>
                  <a:pt x="8" y="12"/>
                </a:lnTo>
                <a:lnTo>
                  <a:pt x="11" y="11"/>
                </a:lnTo>
                <a:lnTo>
                  <a:pt x="14" y="11"/>
                </a:lnTo>
                <a:lnTo>
                  <a:pt x="20" y="11"/>
                </a:lnTo>
                <a:lnTo>
                  <a:pt x="26" y="11"/>
                </a:lnTo>
                <a:lnTo>
                  <a:pt x="30" y="11"/>
                </a:lnTo>
                <a:lnTo>
                  <a:pt x="33" y="10"/>
                </a:lnTo>
                <a:lnTo>
                  <a:pt x="36" y="9"/>
                </a:lnTo>
                <a:lnTo>
                  <a:pt x="39" y="7"/>
                </a:lnTo>
                <a:lnTo>
                  <a:pt x="39" y="6"/>
                </a:lnTo>
                <a:lnTo>
                  <a:pt x="39" y="5"/>
                </a:lnTo>
                <a:lnTo>
                  <a:pt x="39" y="1"/>
                </a:lnTo>
                <a:lnTo>
                  <a:pt x="38" y="0"/>
                </a:lnTo>
                <a:lnTo>
                  <a:pt x="37" y="0"/>
                </a:lnTo>
                <a:lnTo>
                  <a:pt x="36" y="0"/>
                </a:lnTo>
                <a:lnTo>
                  <a:pt x="31" y="3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50"/>
          <p:cNvSpPr>
            <a:spLocks/>
          </p:cNvSpPr>
          <p:nvPr/>
        </p:nvSpPr>
        <p:spPr bwMode="auto">
          <a:xfrm>
            <a:off x="6434138" y="3996528"/>
            <a:ext cx="65087" cy="68262"/>
          </a:xfrm>
          <a:custGeom>
            <a:avLst/>
            <a:gdLst>
              <a:gd name="T0" fmla="*/ 24 w 96"/>
              <a:gd name="T1" fmla="*/ 21 h 52"/>
              <a:gd name="T2" fmla="*/ 6 w 96"/>
              <a:gd name="T3" fmla="*/ 34 h 52"/>
              <a:gd name="T4" fmla="*/ 22 w 96"/>
              <a:gd name="T5" fmla="*/ 45 h 52"/>
              <a:gd name="T6" fmla="*/ 29 w 96"/>
              <a:gd name="T7" fmla="*/ 46 h 52"/>
              <a:gd name="T8" fmla="*/ 20 w 96"/>
              <a:gd name="T9" fmla="*/ 39 h 52"/>
              <a:gd name="T10" fmla="*/ 11 w 96"/>
              <a:gd name="T11" fmla="*/ 30 h 52"/>
              <a:gd name="T12" fmla="*/ 37 w 96"/>
              <a:gd name="T13" fmla="*/ 46 h 52"/>
              <a:gd name="T14" fmla="*/ 44 w 96"/>
              <a:gd name="T15" fmla="*/ 49 h 52"/>
              <a:gd name="T16" fmla="*/ 48 w 96"/>
              <a:gd name="T17" fmla="*/ 51 h 52"/>
              <a:gd name="T18" fmla="*/ 62 w 96"/>
              <a:gd name="T19" fmla="*/ 49 h 52"/>
              <a:gd name="T20" fmla="*/ 44 w 96"/>
              <a:gd name="T21" fmla="*/ 44 h 52"/>
              <a:gd name="T22" fmla="*/ 46 w 96"/>
              <a:gd name="T23" fmla="*/ 43 h 52"/>
              <a:gd name="T24" fmla="*/ 52 w 96"/>
              <a:gd name="T25" fmla="*/ 43 h 52"/>
              <a:gd name="T26" fmla="*/ 46 w 96"/>
              <a:gd name="T27" fmla="*/ 40 h 52"/>
              <a:gd name="T28" fmla="*/ 39 w 96"/>
              <a:gd name="T29" fmla="*/ 36 h 52"/>
              <a:gd name="T30" fmla="*/ 55 w 96"/>
              <a:gd name="T31" fmla="*/ 43 h 52"/>
              <a:gd name="T32" fmla="*/ 67 w 96"/>
              <a:gd name="T33" fmla="*/ 43 h 52"/>
              <a:gd name="T34" fmla="*/ 63 w 96"/>
              <a:gd name="T35" fmla="*/ 42 h 52"/>
              <a:gd name="T36" fmla="*/ 67 w 96"/>
              <a:gd name="T37" fmla="*/ 41 h 52"/>
              <a:gd name="T38" fmla="*/ 76 w 96"/>
              <a:gd name="T39" fmla="*/ 42 h 52"/>
              <a:gd name="T40" fmla="*/ 74 w 96"/>
              <a:gd name="T41" fmla="*/ 38 h 52"/>
              <a:gd name="T42" fmla="*/ 54 w 96"/>
              <a:gd name="T43" fmla="*/ 36 h 52"/>
              <a:gd name="T44" fmla="*/ 41 w 96"/>
              <a:gd name="T45" fmla="*/ 30 h 52"/>
              <a:gd name="T46" fmla="*/ 47 w 96"/>
              <a:gd name="T47" fmla="*/ 33 h 52"/>
              <a:gd name="T48" fmla="*/ 58 w 96"/>
              <a:gd name="T49" fmla="*/ 36 h 52"/>
              <a:gd name="T50" fmla="*/ 67 w 96"/>
              <a:gd name="T51" fmla="*/ 36 h 52"/>
              <a:gd name="T52" fmla="*/ 80 w 96"/>
              <a:gd name="T53" fmla="*/ 37 h 52"/>
              <a:gd name="T54" fmla="*/ 88 w 96"/>
              <a:gd name="T55" fmla="*/ 35 h 52"/>
              <a:gd name="T56" fmla="*/ 73 w 96"/>
              <a:gd name="T57" fmla="*/ 33 h 52"/>
              <a:gd name="T58" fmla="*/ 59 w 96"/>
              <a:gd name="T59" fmla="*/ 28 h 52"/>
              <a:gd name="T60" fmla="*/ 55 w 96"/>
              <a:gd name="T61" fmla="*/ 30 h 52"/>
              <a:gd name="T62" fmla="*/ 47 w 96"/>
              <a:gd name="T63" fmla="*/ 27 h 52"/>
              <a:gd name="T64" fmla="*/ 50 w 96"/>
              <a:gd name="T65" fmla="*/ 26 h 52"/>
              <a:gd name="T66" fmla="*/ 54 w 96"/>
              <a:gd name="T67" fmla="*/ 29 h 52"/>
              <a:gd name="T68" fmla="*/ 57 w 96"/>
              <a:gd name="T69" fmla="*/ 27 h 52"/>
              <a:gd name="T70" fmla="*/ 84 w 96"/>
              <a:gd name="T71" fmla="*/ 33 h 52"/>
              <a:gd name="T72" fmla="*/ 95 w 96"/>
              <a:gd name="T73" fmla="*/ 32 h 52"/>
              <a:gd name="T74" fmla="*/ 91 w 96"/>
              <a:gd name="T75" fmla="*/ 29 h 52"/>
              <a:gd name="T76" fmla="*/ 77 w 96"/>
              <a:gd name="T77" fmla="*/ 29 h 52"/>
              <a:gd name="T78" fmla="*/ 67 w 96"/>
              <a:gd name="T79" fmla="*/ 26 h 52"/>
              <a:gd name="T80" fmla="*/ 70 w 96"/>
              <a:gd name="T81" fmla="*/ 27 h 52"/>
              <a:gd name="T82" fmla="*/ 72 w 96"/>
              <a:gd name="T83" fmla="*/ 25 h 52"/>
              <a:gd name="T84" fmla="*/ 69 w 96"/>
              <a:gd name="T85" fmla="*/ 23 h 52"/>
              <a:gd name="T86" fmla="*/ 65 w 96"/>
              <a:gd name="T87" fmla="*/ 21 h 52"/>
              <a:gd name="T88" fmla="*/ 80 w 96"/>
              <a:gd name="T89" fmla="*/ 24 h 52"/>
              <a:gd name="T90" fmla="*/ 82 w 96"/>
              <a:gd name="T91" fmla="*/ 21 h 52"/>
              <a:gd name="T92" fmla="*/ 75 w 96"/>
              <a:gd name="T93" fmla="*/ 19 h 52"/>
              <a:gd name="T94" fmla="*/ 69 w 96"/>
              <a:gd name="T95" fmla="*/ 18 h 52"/>
              <a:gd name="T96" fmla="*/ 57 w 96"/>
              <a:gd name="T97" fmla="*/ 11 h 52"/>
              <a:gd name="T98" fmla="*/ 69 w 96"/>
              <a:gd name="T99" fmla="*/ 16 h 52"/>
              <a:gd name="T100" fmla="*/ 77 w 96"/>
              <a:gd name="T101" fmla="*/ 17 h 52"/>
              <a:gd name="T102" fmla="*/ 80 w 96"/>
              <a:gd name="T103" fmla="*/ 15 h 52"/>
              <a:gd name="T104" fmla="*/ 78 w 96"/>
              <a:gd name="T105" fmla="*/ 8 h 52"/>
              <a:gd name="T106" fmla="*/ 75 w 96"/>
              <a:gd name="T107" fmla="*/ 3 h 52"/>
              <a:gd name="T108" fmla="*/ 74 w 96"/>
              <a:gd name="T109" fmla="*/ 6 h 52"/>
              <a:gd name="T110" fmla="*/ 63 w 96"/>
              <a:gd name="T111" fmla="*/ 1 h 52"/>
              <a:gd name="T112" fmla="*/ 57 w 96"/>
              <a:gd name="T113" fmla="*/ 0 h 52"/>
              <a:gd name="T114" fmla="*/ 43 w 96"/>
              <a:gd name="T115" fmla="*/ 8 h 5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6"/>
              <a:gd name="T175" fmla="*/ 0 h 52"/>
              <a:gd name="T176" fmla="*/ 96 w 96"/>
              <a:gd name="T177" fmla="*/ 52 h 5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6" h="52">
                <a:moveTo>
                  <a:pt x="31" y="17"/>
                </a:moveTo>
                <a:lnTo>
                  <a:pt x="28" y="19"/>
                </a:lnTo>
                <a:lnTo>
                  <a:pt x="24" y="21"/>
                </a:lnTo>
                <a:lnTo>
                  <a:pt x="16" y="23"/>
                </a:lnTo>
                <a:lnTo>
                  <a:pt x="0" y="27"/>
                </a:lnTo>
                <a:lnTo>
                  <a:pt x="6" y="34"/>
                </a:lnTo>
                <a:lnTo>
                  <a:pt x="13" y="41"/>
                </a:lnTo>
                <a:lnTo>
                  <a:pt x="17" y="43"/>
                </a:lnTo>
                <a:lnTo>
                  <a:pt x="22" y="45"/>
                </a:lnTo>
                <a:lnTo>
                  <a:pt x="24" y="46"/>
                </a:lnTo>
                <a:lnTo>
                  <a:pt x="26" y="46"/>
                </a:lnTo>
                <a:lnTo>
                  <a:pt x="29" y="46"/>
                </a:lnTo>
                <a:lnTo>
                  <a:pt x="31" y="45"/>
                </a:lnTo>
                <a:lnTo>
                  <a:pt x="26" y="42"/>
                </a:lnTo>
                <a:lnTo>
                  <a:pt x="20" y="39"/>
                </a:lnTo>
                <a:lnTo>
                  <a:pt x="15" y="36"/>
                </a:lnTo>
                <a:lnTo>
                  <a:pt x="13" y="33"/>
                </a:lnTo>
                <a:lnTo>
                  <a:pt x="11" y="30"/>
                </a:lnTo>
                <a:lnTo>
                  <a:pt x="19" y="36"/>
                </a:lnTo>
                <a:lnTo>
                  <a:pt x="28" y="41"/>
                </a:lnTo>
                <a:lnTo>
                  <a:pt x="37" y="46"/>
                </a:lnTo>
                <a:lnTo>
                  <a:pt x="46" y="49"/>
                </a:lnTo>
                <a:lnTo>
                  <a:pt x="45" y="49"/>
                </a:lnTo>
                <a:lnTo>
                  <a:pt x="44" y="49"/>
                </a:lnTo>
                <a:lnTo>
                  <a:pt x="44" y="50"/>
                </a:lnTo>
                <a:lnTo>
                  <a:pt x="46" y="51"/>
                </a:lnTo>
                <a:lnTo>
                  <a:pt x="48" y="51"/>
                </a:lnTo>
                <a:lnTo>
                  <a:pt x="53" y="51"/>
                </a:lnTo>
                <a:lnTo>
                  <a:pt x="57" y="50"/>
                </a:lnTo>
                <a:lnTo>
                  <a:pt x="62" y="49"/>
                </a:lnTo>
                <a:lnTo>
                  <a:pt x="55" y="47"/>
                </a:lnTo>
                <a:lnTo>
                  <a:pt x="49" y="46"/>
                </a:lnTo>
                <a:lnTo>
                  <a:pt x="44" y="44"/>
                </a:lnTo>
                <a:lnTo>
                  <a:pt x="41" y="43"/>
                </a:lnTo>
                <a:lnTo>
                  <a:pt x="39" y="41"/>
                </a:lnTo>
                <a:lnTo>
                  <a:pt x="46" y="43"/>
                </a:lnTo>
                <a:lnTo>
                  <a:pt x="49" y="44"/>
                </a:lnTo>
                <a:lnTo>
                  <a:pt x="51" y="44"/>
                </a:lnTo>
                <a:lnTo>
                  <a:pt x="52" y="43"/>
                </a:lnTo>
                <a:lnTo>
                  <a:pt x="51" y="42"/>
                </a:lnTo>
                <a:lnTo>
                  <a:pt x="49" y="41"/>
                </a:lnTo>
                <a:lnTo>
                  <a:pt x="46" y="40"/>
                </a:lnTo>
                <a:lnTo>
                  <a:pt x="42" y="39"/>
                </a:lnTo>
                <a:lnTo>
                  <a:pt x="40" y="38"/>
                </a:lnTo>
                <a:lnTo>
                  <a:pt x="39" y="36"/>
                </a:lnTo>
                <a:lnTo>
                  <a:pt x="45" y="39"/>
                </a:lnTo>
                <a:lnTo>
                  <a:pt x="52" y="41"/>
                </a:lnTo>
                <a:lnTo>
                  <a:pt x="55" y="43"/>
                </a:lnTo>
                <a:lnTo>
                  <a:pt x="59" y="43"/>
                </a:lnTo>
                <a:lnTo>
                  <a:pt x="63" y="44"/>
                </a:lnTo>
                <a:lnTo>
                  <a:pt x="67" y="43"/>
                </a:lnTo>
                <a:lnTo>
                  <a:pt x="66" y="43"/>
                </a:lnTo>
                <a:lnTo>
                  <a:pt x="65" y="42"/>
                </a:lnTo>
                <a:lnTo>
                  <a:pt x="63" y="42"/>
                </a:lnTo>
                <a:lnTo>
                  <a:pt x="63" y="41"/>
                </a:lnTo>
                <a:lnTo>
                  <a:pt x="63" y="40"/>
                </a:lnTo>
                <a:lnTo>
                  <a:pt x="67" y="41"/>
                </a:lnTo>
                <a:lnTo>
                  <a:pt x="72" y="42"/>
                </a:lnTo>
                <a:lnTo>
                  <a:pt x="74" y="42"/>
                </a:lnTo>
                <a:lnTo>
                  <a:pt x="76" y="42"/>
                </a:lnTo>
                <a:lnTo>
                  <a:pt x="78" y="41"/>
                </a:lnTo>
                <a:lnTo>
                  <a:pt x="79" y="40"/>
                </a:lnTo>
                <a:lnTo>
                  <a:pt x="74" y="38"/>
                </a:lnTo>
                <a:lnTo>
                  <a:pt x="69" y="38"/>
                </a:lnTo>
                <a:lnTo>
                  <a:pt x="59" y="37"/>
                </a:lnTo>
                <a:lnTo>
                  <a:pt x="54" y="36"/>
                </a:lnTo>
                <a:lnTo>
                  <a:pt x="50" y="35"/>
                </a:lnTo>
                <a:lnTo>
                  <a:pt x="45" y="34"/>
                </a:lnTo>
                <a:lnTo>
                  <a:pt x="41" y="30"/>
                </a:lnTo>
                <a:lnTo>
                  <a:pt x="43" y="32"/>
                </a:lnTo>
                <a:lnTo>
                  <a:pt x="44" y="32"/>
                </a:lnTo>
                <a:lnTo>
                  <a:pt x="47" y="33"/>
                </a:lnTo>
                <a:lnTo>
                  <a:pt x="52" y="34"/>
                </a:lnTo>
                <a:lnTo>
                  <a:pt x="55" y="35"/>
                </a:lnTo>
                <a:lnTo>
                  <a:pt x="58" y="36"/>
                </a:lnTo>
                <a:lnTo>
                  <a:pt x="61" y="36"/>
                </a:lnTo>
                <a:lnTo>
                  <a:pt x="64" y="36"/>
                </a:lnTo>
                <a:lnTo>
                  <a:pt x="67" y="36"/>
                </a:lnTo>
                <a:lnTo>
                  <a:pt x="70" y="36"/>
                </a:lnTo>
                <a:lnTo>
                  <a:pt x="77" y="37"/>
                </a:lnTo>
                <a:lnTo>
                  <a:pt x="80" y="37"/>
                </a:lnTo>
                <a:lnTo>
                  <a:pt x="83" y="37"/>
                </a:lnTo>
                <a:lnTo>
                  <a:pt x="86" y="37"/>
                </a:lnTo>
                <a:lnTo>
                  <a:pt x="88" y="35"/>
                </a:lnTo>
                <a:lnTo>
                  <a:pt x="84" y="34"/>
                </a:lnTo>
                <a:lnTo>
                  <a:pt x="81" y="34"/>
                </a:lnTo>
                <a:lnTo>
                  <a:pt x="73" y="33"/>
                </a:lnTo>
                <a:lnTo>
                  <a:pt x="66" y="31"/>
                </a:lnTo>
                <a:lnTo>
                  <a:pt x="62" y="30"/>
                </a:lnTo>
                <a:lnTo>
                  <a:pt x="59" y="28"/>
                </a:lnTo>
                <a:lnTo>
                  <a:pt x="58" y="29"/>
                </a:lnTo>
                <a:lnTo>
                  <a:pt x="57" y="30"/>
                </a:lnTo>
                <a:lnTo>
                  <a:pt x="55" y="30"/>
                </a:lnTo>
                <a:lnTo>
                  <a:pt x="52" y="29"/>
                </a:lnTo>
                <a:lnTo>
                  <a:pt x="50" y="28"/>
                </a:lnTo>
                <a:lnTo>
                  <a:pt x="47" y="27"/>
                </a:lnTo>
                <a:lnTo>
                  <a:pt x="48" y="27"/>
                </a:lnTo>
                <a:lnTo>
                  <a:pt x="49" y="27"/>
                </a:lnTo>
                <a:lnTo>
                  <a:pt x="50" y="26"/>
                </a:lnTo>
                <a:lnTo>
                  <a:pt x="51" y="28"/>
                </a:lnTo>
                <a:lnTo>
                  <a:pt x="52" y="29"/>
                </a:lnTo>
                <a:lnTo>
                  <a:pt x="54" y="29"/>
                </a:lnTo>
                <a:lnTo>
                  <a:pt x="56" y="29"/>
                </a:lnTo>
                <a:lnTo>
                  <a:pt x="57" y="29"/>
                </a:lnTo>
                <a:lnTo>
                  <a:pt x="57" y="27"/>
                </a:lnTo>
                <a:lnTo>
                  <a:pt x="66" y="30"/>
                </a:lnTo>
                <a:lnTo>
                  <a:pt x="75" y="32"/>
                </a:lnTo>
                <a:lnTo>
                  <a:pt x="84" y="33"/>
                </a:lnTo>
                <a:lnTo>
                  <a:pt x="93" y="33"/>
                </a:lnTo>
                <a:lnTo>
                  <a:pt x="94" y="33"/>
                </a:lnTo>
                <a:lnTo>
                  <a:pt x="95" y="32"/>
                </a:lnTo>
                <a:lnTo>
                  <a:pt x="95" y="31"/>
                </a:lnTo>
                <a:lnTo>
                  <a:pt x="94" y="30"/>
                </a:lnTo>
                <a:lnTo>
                  <a:pt x="91" y="29"/>
                </a:lnTo>
                <a:lnTo>
                  <a:pt x="88" y="29"/>
                </a:lnTo>
                <a:lnTo>
                  <a:pt x="80" y="29"/>
                </a:lnTo>
                <a:lnTo>
                  <a:pt x="77" y="29"/>
                </a:lnTo>
                <a:lnTo>
                  <a:pt x="73" y="28"/>
                </a:lnTo>
                <a:lnTo>
                  <a:pt x="70" y="28"/>
                </a:lnTo>
                <a:lnTo>
                  <a:pt x="67" y="26"/>
                </a:lnTo>
                <a:lnTo>
                  <a:pt x="69" y="26"/>
                </a:lnTo>
                <a:lnTo>
                  <a:pt x="69" y="27"/>
                </a:lnTo>
                <a:lnTo>
                  <a:pt x="70" y="27"/>
                </a:lnTo>
                <a:lnTo>
                  <a:pt x="71" y="27"/>
                </a:lnTo>
                <a:lnTo>
                  <a:pt x="72" y="27"/>
                </a:lnTo>
                <a:lnTo>
                  <a:pt x="72" y="25"/>
                </a:lnTo>
                <a:lnTo>
                  <a:pt x="71" y="24"/>
                </a:lnTo>
                <a:lnTo>
                  <a:pt x="70" y="24"/>
                </a:lnTo>
                <a:lnTo>
                  <a:pt x="69" y="23"/>
                </a:lnTo>
                <a:lnTo>
                  <a:pt x="67" y="23"/>
                </a:lnTo>
                <a:lnTo>
                  <a:pt x="66" y="22"/>
                </a:lnTo>
                <a:lnTo>
                  <a:pt x="65" y="21"/>
                </a:lnTo>
                <a:lnTo>
                  <a:pt x="73" y="23"/>
                </a:lnTo>
                <a:lnTo>
                  <a:pt x="77" y="24"/>
                </a:lnTo>
                <a:lnTo>
                  <a:pt x="80" y="24"/>
                </a:lnTo>
                <a:lnTo>
                  <a:pt x="81" y="23"/>
                </a:lnTo>
                <a:lnTo>
                  <a:pt x="82" y="23"/>
                </a:lnTo>
                <a:lnTo>
                  <a:pt x="82" y="21"/>
                </a:lnTo>
                <a:lnTo>
                  <a:pt x="80" y="20"/>
                </a:lnTo>
                <a:lnTo>
                  <a:pt x="79" y="19"/>
                </a:lnTo>
                <a:lnTo>
                  <a:pt x="75" y="19"/>
                </a:lnTo>
                <a:lnTo>
                  <a:pt x="72" y="19"/>
                </a:lnTo>
                <a:lnTo>
                  <a:pt x="71" y="19"/>
                </a:lnTo>
                <a:lnTo>
                  <a:pt x="69" y="18"/>
                </a:lnTo>
                <a:lnTo>
                  <a:pt x="63" y="15"/>
                </a:lnTo>
                <a:lnTo>
                  <a:pt x="60" y="13"/>
                </a:lnTo>
                <a:lnTo>
                  <a:pt x="57" y="11"/>
                </a:lnTo>
                <a:lnTo>
                  <a:pt x="61" y="12"/>
                </a:lnTo>
                <a:lnTo>
                  <a:pt x="63" y="13"/>
                </a:lnTo>
                <a:lnTo>
                  <a:pt x="69" y="16"/>
                </a:lnTo>
                <a:lnTo>
                  <a:pt x="72" y="17"/>
                </a:lnTo>
                <a:lnTo>
                  <a:pt x="74" y="18"/>
                </a:lnTo>
                <a:lnTo>
                  <a:pt x="77" y="17"/>
                </a:lnTo>
                <a:lnTo>
                  <a:pt x="78" y="17"/>
                </a:lnTo>
                <a:lnTo>
                  <a:pt x="79" y="16"/>
                </a:lnTo>
                <a:lnTo>
                  <a:pt x="80" y="15"/>
                </a:lnTo>
                <a:lnTo>
                  <a:pt x="80" y="14"/>
                </a:lnTo>
                <a:lnTo>
                  <a:pt x="79" y="11"/>
                </a:lnTo>
                <a:lnTo>
                  <a:pt x="78" y="8"/>
                </a:lnTo>
                <a:lnTo>
                  <a:pt x="77" y="5"/>
                </a:lnTo>
                <a:lnTo>
                  <a:pt x="76" y="4"/>
                </a:lnTo>
                <a:lnTo>
                  <a:pt x="75" y="3"/>
                </a:lnTo>
                <a:lnTo>
                  <a:pt x="74" y="4"/>
                </a:lnTo>
                <a:lnTo>
                  <a:pt x="73" y="5"/>
                </a:lnTo>
                <a:lnTo>
                  <a:pt x="74" y="6"/>
                </a:lnTo>
                <a:lnTo>
                  <a:pt x="69" y="6"/>
                </a:lnTo>
                <a:lnTo>
                  <a:pt x="67" y="3"/>
                </a:lnTo>
                <a:lnTo>
                  <a:pt x="63" y="1"/>
                </a:lnTo>
                <a:lnTo>
                  <a:pt x="61" y="0"/>
                </a:lnTo>
                <a:lnTo>
                  <a:pt x="59" y="0"/>
                </a:lnTo>
                <a:lnTo>
                  <a:pt x="57" y="0"/>
                </a:lnTo>
                <a:lnTo>
                  <a:pt x="55" y="1"/>
                </a:lnTo>
                <a:lnTo>
                  <a:pt x="49" y="4"/>
                </a:lnTo>
                <a:lnTo>
                  <a:pt x="43" y="8"/>
                </a:lnTo>
                <a:lnTo>
                  <a:pt x="38" y="12"/>
                </a:lnTo>
                <a:lnTo>
                  <a:pt x="31" y="17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51"/>
          <p:cNvSpPr>
            <a:spLocks/>
          </p:cNvSpPr>
          <p:nvPr/>
        </p:nvSpPr>
        <p:spPr bwMode="auto">
          <a:xfrm>
            <a:off x="6378575" y="4020340"/>
            <a:ext cx="25400" cy="42863"/>
          </a:xfrm>
          <a:custGeom>
            <a:avLst/>
            <a:gdLst>
              <a:gd name="T0" fmla="*/ 2 w 38"/>
              <a:gd name="T1" fmla="*/ 8 h 32"/>
              <a:gd name="T2" fmla="*/ 5 w 38"/>
              <a:gd name="T3" fmla="*/ 13 h 32"/>
              <a:gd name="T4" fmla="*/ 12 w 38"/>
              <a:gd name="T5" fmla="*/ 20 h 32"/>
              <a:gd name="T6" fmla="*/ 20 w 38"/>
              <a:gd name="T7" fmla="*/ 26 h 32"/>
              <a:gd name="T8" fmla="*/ 24 w 38"/>
              <a:gd name="T9" fmla="*/ 30 h 32"/>
              <a:gd name="T10" fmla="*/ 28 w 38"/>
              <a:gd name="T11" fmla="*/ 31 h 32"/>
              <a:gd name="T12" fmla="*/ 23 w 38"/>
              <a:gd name="T13" fmla="*/ 26 h 32"/>
              <a:gd name="T14" fmla="*/ 12 w 38"/>
              <a:gd name="T15" fmla="*/ 15 h 32"/>
              <a:gd name="T16" fmla="*/ 9 w 38"/>
              <a:gd name="T17" fmla="*/ 10 h 32"/>
              <a:gd name="T18" fmla="*/ 13 w 38"/>
              <a:gd name="T19" fmla="*/ 13 h 32"/>
              <a:gd name="T20" fmla="*/ 17 w 38"/>
              <a:gd name="T21" fmla="*/ 19 h 32"/>
              <a:gd name="T22" fmla="*/ 19 w 38"/>
              <a:gd name="T23" fmla="*/ 17 h 32"/>
              <a:gd name="T24" fmla="*/ 18 w 38"/>
              <a:gd name="T25" fmla="*/ 15 h 32"/>
              <a:gd name="T26" fmla="*/ 14 w 38"/>
              <a:gd name="T27" fmla="*/ 10 h 32"/>
              <a:gd name="T28" fmla="*/ 13 w 38"/>
              <a:gd name="T29" fmla="*/ 7 h 32"/>
              <a:gd name="T30" fmla="*/ 17 w 38"/>
              <a:gd name="T31" fmla="*/ 12 h 32"/>
              <a:gd name="T32" fmla="*/ 33 w 38"/>
              <a:gd name="T33" fmla="*/ 23 h 32"/>
              <a:gd name="T34" fmla="*/ 29 w 38"/>
              <a:gd name="T35" fmla="*/ 22 h 32"/>
              <a:gd name="T36" fmla="*/ 22 w 38"/>
              <a:gd name="T37" fmla="*/ 19 h 32"/>
              <a:gd name="T38" fmla="*/ 18 w 38"/>
              <a:gd name="T39" fmla="*/ 19 h 32"/>
              <a:gd name="T40" fmla="*/ 26 w 38"/>
              <a:gd name="T41" fmla="*/ 26 h 32"/>
              <a:gd name="T42" fmla="*/ 31 w 38"/>
              <a:gd name="T43" fmla="*/ 29 h 32"/>
              <a:gd name="T44" fmla="*/ 37 w 38"/>
              <a:gd name="T45" fmla="*/ 29 h 32"/>
              <a:gd name="T46" fmla="*/ 36 w 38"/>
              <a:gd name="T47" fmla="*/ 27 h 32"/>
              <a:gd name="T48" fmla="*/ 36 w 38"/>
              <a:gd name="T49" fmla="*/ 22 h 32"/>
              <a:gd name="T50" fmla="*/ 29 w 38"/>
              <a:gd name="T51" fmla="*/ 16 h 32"/>
              <a:gd name="T52" fmla="*/ 12 w 38"/>
              <a:gd name="T53" fmla="*/ 4 h 32"/>
              <a:gd name="T54" fmla="*/ 10 w 38"/>
              <a:gd name="T55" fmla="*/ 2 h 32"/>
              <a:gd name="T56" fmla="*/ 5 w 38"/>
              <a:gd name="T57" fmla="*/ 0 h 32"/>
              <a:gd name="T58" fmla="*/ 2 w 38"/>
              <a:gd name="T59" fmla="*/ 0 h 32"/>
              <a:gd name="T60" fmla="*/ 0 w 38"/>
              <a:gd name="T61" fmla="*/ 2 h 32"/>
              <a:gd name="T62" fmla="*/ 1 w 38"/>
              <a:gd name="T63" fmla="*/ 4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8"/>
              <a:gd name="T97" fmla="*/ 0 h 32"/>
              <a:gd name="T98" fmla="*/ 38 w 38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8" h="32">
                <a:moveTo>
                  <a:pt x="2" y="5"/>
                </a:moveTo>
                <a:lnTo>
                  <a:pt x="2" y="8"/>
                </a:lnTo>
                <a:lnTo>
                  <a:pt x="3" y="11"/>
                </a:lnTo>
                <a:lnTo>
                  <a:pt x="5" y="13"/>
                </a:lnTo>
                <a:lnTo>
                  <a:pt x="7" y="16"/>
                </a:lnTo>
                <a:lnTo>
                  <a:pt x="12" y="20"/>
                </a:lnTo>
                <a:lnTo>
                  <a:pt x="17" y="24"/>
                </a:lnTo>
                <a:lnTo>
                  <a:pt x="20" y="26"/>
                </a:lnTo>
                <a:lnTo>
                  <a:pt x="23" y="29"/>
                </a:lnTo>
                <a:lnTo>
                  <a:pt x="24" y="30"/>
                </a:lnTo>
                <a:lnTo>
                  <a:pt x="26" y="31"/>
                </a:lnTo>
                <a:lnTo>
                  <a:pt x="28" y="31"/>
                </a:lnTo>
                <a:lnTo>
                  <a:pt x="29" y="30"/>
                </a:lnTo>
                <a:lnTo>
                  <a:pt x="23" y="26"/>
                </a:lnTo>
                <a:lnTo>
                  <a:pt x="17" y="20"/>
                </a:lnTo>
                <a:lnTo>
                  <a:pt x="12" y="15"/>
                </a:lnTo>
                <a:lnTo>
                  <a:pt x="7" y="9"/>
                </a:lnTo>
                <a:lnTo>
                  <a:pt x="9" y="10"/>
                </a:lnTo>
                <a:lnTo>
                  <a:pt x="11" y="11"/>
                </a:lnTo>
                <a:lnTo>
                  <a:pt x="13" y="13"/>
                </a:lnTo>
                <a:lnTo>
                  <a:pt x="15" y="16"/>
                </a:lnTo>
                <a:lnTo>
                  <a:pt x="17" y="19"/>
                </a:lnTo>
                <a:lnTo>
                  <a:pt x="19" y="18"/>
                </a:lnTo>
                <a:lnTo>
                  <a:pt x="19" y="17"/>
                </a:lnTo>
                <a:lnTo>
                  <a:pt x="19" y="16"/>
                </a:lnTo>
                <a:lnTo>
                  <a:pt x="18" y="15"/>
                </a:lnTo>
                <a:lnTo>
                  <a:pt x="16" y="13"/>
                </a:lnTo>
                <a:lnTo>
                  <a:pt x="14" y="10"/>
                </a:lnTo>
                <a:lnTo>
                  <a:pt x="13" y="9"/>
                </a:lnTo>
                <a:lnTo>
                  <a:pt x="13" y="7"/>
                </a:lnTo>
                <a:lnTo>
                  <a:pt x="15" y="10"/>
                </a:lnTo>
                <a:lnTo>
                  <a:pt x="17" y="12"/>
                </a:lnTo>
                <a:lnTo>
                  <a:pt x="22" y="16"/>
                </a:lnTo>
                <a:lnTo>
                  <a:pt x="33" y="23"/>
                </a:lnTo>
                <a:lnTo>
                  <a:pt x="31" y="23"/>
                </a:lnTo>
                <a:lnTo>
                  <a:pt x="29" y="22"/>
                </a:lnTo>
                <a:lnTo>
                  <a:pt x="26" y="20"/>
                </a:lnTo>
                <a:lnTo>
                  <a:pt x="22" y="19"/>
                </a:lnTo>
                <a:lnTo>
                  <a:pt x="20" y="18"/>
                </a:lnTo>
                <a:lnTo>
                  <a:pt x="18" y="19"/>
                </a:lnTo>
                <a:lnTo>
                  <a:pt x="22" y="22"/>
                </a:lnTo>
                <a:lnTo>
                  <a:pt x="26" y="26"/>
                </a:lnTo>
                <a:lnTo>
                  <a:pt x="29" y="28"/>
                </a:lnTo>
                <a:lnTo>
                  <a:pt x="31" y="29"/>
                </a:lnTo>
                <a:lnTo>
                  <a:pt x="34" y="29"/>
                </a:lnTo>
                <a:lnTo>
                  <a:pt x="37" y="29"/>
                </a:lnTo>
                <a:lnTo>
                  <a:pt x="36" y="28"/>
                </a:lnTo>
                <a:lnTo>
                  <a:pt x="36" y="27"/>
                </a:lnTo>
                <a:lnTo>
                  <a:pt x="36" y="24"/>
                </a:lnTo>
                <a:lnTo>
                  <a:pt x="36" y="22"/>
                </a:lnTo>
                <a:lnTo>
                  <a:pt x="36" y="21"/>
                </a:lnTo>
                <a:lnTo>
                  <a:pt x="29" y="16"/>
                </a:lnTo>
                <a:lnTo>
                  <a:pt x="23" y="12"/>
                </a:lnTo>
                <a:lnTo>
                  <a:pt x="12" y="4"/>
                </a:lnTo>
                <a:lnTo>
                  <a:pt x="11" y="3"/>
                </a:lnTo>
                <a:lnTo>
                  <a:pt x="10" y="2"/>
                </a:lnTo>
                <a:lnTo>
                  <a:pt x="7" y="0"/>
                </a:lnTo>
                <a:lnTo>
                  <a:pt x="5" y="0"/>
                </a:lnTo>
                <a:lnTo>
                  <a:pt x="4" y="0"/>
                </a:lnTo>
                <a:lnTo>
                  <a:pt x="2" y="0"/>
                </a:lnTo>
                <a:lnTo>
                  <a:pt x="0" y="1"/>
                </a:lnTo>
                <a:lnTo>
                  <a:pt x="0" y="2"/>
                </a:lnTo>
                <a:lnTo>
                  <a:pt x="1" y="3"/>
                </a:lnTo>
                <a:lnTo>
                  <a:pt x="1" y="4"/>
                </a:lnTo>
                <a:lnTo>
                  <a:pt x="2" y="5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52"/>
          <p:cNvSpPr>
            <a:spLocks/>
          </p:cNvSpPr>
          <p:nvPr/>
        </p:nvSpPr>
        <p:spPr bwMode="auto">
          <a:xfrm>
            <a:off x="6399213" y="4063203"/>
            <a:ext cx="14287" cy="22225"/>
          </a:xfrm>
          <a:custGeom>
            <a:avLst/>
            <a:gdLst>
              <a:gd name="T0" fmla="*/ 10 w 21"/>
              <a:gd name="T1" fmla="*/ 2 h 17"/>
              <a:gd name="T2" fmla="*/ 8 w 21"/>
              <a:gd name="T3" fmla="*/ 0 h 17"/>
              <a:gd name="T4" fmla="*/ 6 w 21"/>
              <a:gd name="T5" fmla="*/ 0 h 17"/>
              <a:gd name="T6" fmla="*/ 3 w 21"/>
              <a:gd name="T7" fmla="*/ 0 h 17"/>
              <a:gd name="T8" fmla="*/ 1 w 21"/>
              <a:gd name="T9" fmla="*/ 0 h 17"/>
              <a:gd name="T10" fmla="*/ 0 w 21"/>
              <a:gd name="T11" fmla="*/ 0 h 17"/>
              <a:gd name="T12" fmla="*/ 0 w 21"/>
              <a:gd name="T13" fmla="*/ 1 h 17"/>
              <a:gd name="T14" fmla="*/ 1 w 21"/>
              <a:gd name="T15" fmla="*/ 1 h 17"/>
              <a:gd name="T16" fmla="*/ 2 w 21"/>
              <a:gd name="T17" fmla="*/ 2 h 17"/>
              <a:gd name="T18" fmla="*/ 3 w 21"/>
              <a:gd name="T19" fmla="*/ 4 h 17"/>
              <a:gd name="T20" fmla="*/ 5 w 21"/>
              <a:gd name="T21" fmla="*/ 4 h 17"/>
              <a:gd name="T22" fmla="*/ 8 w 21"/>
              <a:gd name="T23" fmla="*/ 5 h 17"/>
              <a:gd name="T24" fmla="*/ 9 w 21"/>
              <a:gd name="T25" fmla="*/ 7 h 17"/>
              <a:gd name="T26" fmla="*/ 10 w 21"/>
              <a:gd name="T27" fmla="*/ 8 h 17"/>
              <a:gd name="T28" fmla="*/ 9 w 21"/>
              <a:gd name="T29" fmla="*/ 11 h 17"/>
              <a:gd name="T30" fmla="*/ 11 w 21"/>
              <a:gd name="T31" fmla="*/ 13 h 17"/>
              <a:gd name="T32" fmla="*/ 14 w 21"/>
              <a:gd name="T33" fmla="*/ 14 h 17"/>
              <a:gd name="T34" fmla="*/ 19 w 21"/>
              <a:gd name="T35" fmla="*/ 16 h 17"/>
              <a:gd name="T36" fmla="*/ 19 w 21"/>
              <a:gd name="T37" fmla="*/ 14 h 17"/>
              <a:gd name="T38" fmla="*/ 20 w 21"/>
              <a:gd name="T39" fmla="*/ 13 h 17"/>
              <a:gd name="T40" fmla="*/ 19 w 21"/>
              <a:gd name="T41" fmla="*/ 8 h 17"/>
              <a:gd name="T42" fmla="*/ 16 w 21"/>
              <a:gd name="T43" fmla="*/ 7 h 17"/>
              <a:gd name="T44" fmla="*/ 10 w 21"/>
              <a:gd name="T45" fmla="*/ 2 h 1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1"/>
              <a:gd name="T70" fmla="*/ 0 h 17"/>
              <a:gd name="T71" fmla="*/ 21 w 21"/>
              <a:gd name="T72" fmla="*/ 17 h 1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1" h="17">
                <a:moveTo>
                  <a:pt x="10" y="2"/>
                </a:moveTo>
                <a:lnTo>
                  <a:pt x="8" y="0"/>
                </a:lnTo>
                <a:lnTo>
                  <a:pt x="6" y="0"/>
                </a:lnTo>
                <a:lnTo>
                  <a:pt x="3" y="0"/>
                </a:lnTo>
                <a:lnTo>
                  <a:pt x="1" y="0"/>
                </a:lnTo>
                <a:lnTo>
                  <a:pt x="0" y="0"/>
                </a:lnTo>
                <a:lnTo>
                  <a:pt x="0" y="1"/>
                </a:lnTo>
                <a:lnTo>
                  <a:pt x="1" y="1"/>
                </a:lnTo>
                <a:lnTo>
                  <a:pt x="2" y="2"/>
                </a:lnTo>
                <a:lnTo>
                  <a:pt x="3" y="4"/>
                </a:lnTo>
                <a:lnTo>
                  <a:pt x="5" y="4"/>
                </a:lnTo>
                <a:lnTo>
                  <a:pt x="8" y="5"/>
                </a:lnTo>
                <a:lnTo>
                  <a:pt x="9" y="7"/>
                </a:lnTo>
                <a:lnTo>
                  <a:pt x="10" y="8"/>
                </a:lnTo>
                <a:lnTo>
                  <a:pt x="9" y="11"/>
                </a:lnTo>
                <a:lnTo>
                  <a:pt x="11" y="13"/>
                </a:lnTo>
                <a:lnTo>
                  <a:pt x="14" y="14"/>
                </a:lnTo>
                <a:lnTo>
                  <a:pt x="19" y="16"/>
                </a:lnTo>
                <a:lnTo>
                  <a:pt x="19" y="14"/>
                </a:lnTo>
                <a:lnTo>
                  <a:pt x="20" y="13"/>
                </a:lnTo>
                <a:lnTo>
                  <a:pt x="19" y="8"/>
                </a:lnTo>
                <a:lnTo>
                  <a:pt x="16" y="7"/>
                </a:lnTo>
                <a:lnTo>
                  <a:pt x="10" y="2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Freeform 53"/>
          <p:cNvSpPr>
            <a:spLocks/>
          </p:cNvSpPr>
          <p:nvPr/>
        </p:nvSpPr>
        <p:spPr bwMode="auto">
          <a:xfrm>
            <a:off x="6335713" y="3909215"/>
            <a:ext cx="20637" cy="33338"/>
          </a:xfrm>
          <a:custGeom>
            <a:avLst/>
            <a:gdLst>
              <a:gd name="T0" fmla="*/ 7 w 30"/>
              <a:gd name="T1" fmla="*/ 2 h 25"/>
              <a:gd name="T2" fmla="*/ 9 w 30"/>
              <a:gd name="T3" fmla="*/ 1 h 25"/>
              <a:gd name="T4" fmla="*/ 11 w 30"/>
              <a:gd name="T5" fmla="*/ 0 h 25"/>
              <a:gd name="T6" fmla="*/ 13 w 30"/>
              <a:gd name="T7" fmla="*/ 0 h 25"/>
              <a:gd name="T8" fmla="*/ 14 w 30"/>
              <a:gd name="T9" fmla="*/ 1 h 25"/>
              <a:gd name="T10" fmla="*/ 17 w 30"/>
              <a:gd name="T11" fmla="*/ 3 h 25"/>
              <a:gd name="T12" fmla="*/ 20 w 30"/>
              <a:gd name="T13" fmla="*/ 5 h 25"/>
              <a:gd name="T14" fmla="*/ 21 w 30"/>
              <a:gd name="T15" fmla="*/ 7 h 25"/>
              <a:gd name="T16" fmla="*/ 22 w 30"/>
              <a:gd name="T17" fmla="*/ 9 h 25"/>
              <a:gd name="T18" fmla="*/ 23 w 30"/>
              <a:gd name="T19" fmla="*/ 13 h 25"/>
              <a:gd name="T20" fmla="*/ 24 w 30"/>
              <a:gd name="T21" fmla="*/ 22 h 25"/>
              <a:gd name="T22" fmla="*/ 25 w 30"/>
              <a:gd name="T23" fmla="*/ 20 h 25"/>
              <a:gd name="T24" fmla="*/ 26 w 30"/>
              <a:gd name="T25" fmla="*/ 19 h 25"/>
              <a:gd name="T26" fmla="*/ 26 w 30"/>
              <a:gd name="T27" fmla="*/ 15 h 25"/>
              <a:gd name="T28" fmla="*/ 26 w 30"/>
              <a:gd name="T29" fmla="*/ 12 h 25"/>
              <a:gd name="T30" fmla="*/ 25 w 30"/>
              <a:gd name="T31" fmla="*/ 9 h 25"/>
              <a:gd name="T32" fmla="*/ 27 w 30"/>
              <a:gd name="T33" fmla="*/ 10 h 25"/>
              <a:gd name="T34" fmla="*/ 28 w 30"/>
              <a:gd name="T35" fmla="*/ 12 h 25"/>
              <a:gd name="T36" fmla="*/ 29 w 30"/>
              <a:gd name="T37" fmla="*/ 13 h 25"/>
              <a:gd name="T38" fmla="*/ 29 w 30"/>
              <a:gd name="T39" fmla="*/ 15 h 25"/>
              <a:gd name="T40" fmla="*/ 28 w 30"/>
              <a:gd name="T41" fmla="*/ 17 h 25"/>
              <a:gd name="T42" fmla="*/ 28 w 30"/>
              <a:gd name="T43" fmla="*/ 20 h 25"/>
              <a:gd name="T44" fmla="*/ 26 w 30"/>
              <a:gd name="T45" fmla="*/ 21 h 25"/>
              <a:gd name="T46" fmla="*/ 25 w 30"/>
              <a:gd name="T47" fmla="*/ 23 h 25"/>
              <a:gd name="T48" fmla="*/ 24 w 30"/>
              <a:gd name="T49" fmla="*/ 23 h 25"/>
              <a:gd name="T50" fmla="*/ 23 w 30"/>
              <a:gd name="T51" fmla="*/ 22 h 25"/>
              <a:gd name="T52" fmla="*/ 23 w 30"/>
              <a:gd name="T53" fmla="*/ 20 h 25"/>
              <a:gd name="T54" fmla="*/ 18 w 30"/>
              <a:gd name="T55" fmla="*/ 23 h 25"/>
              <a:gd name="T56" fmla="*/ 14 w 30"/>
              <a:gd name="T57" fmla="*/ 24 h 25"/>
              <a:gd name="T58" fmla="*/ 10 w 30"/>
              <a:gd name="T59" fmla="*/ 24 h 25"/>
              <a:gd name="T60" fmla="*/ 8 w 30"/>
              <a:gd name="T61" fmla="*/ 24 h 25"/>
              <a:gd name="T62" fmla="*/ 6 w 30"/>
              <a:gd name="T63" fmla="*/ 23 h 25"/>
              <a:gd name="T64" fmla="*/ 2 w 30"/>
              <a:gd name="T65" fmla="*/ 19 h 25"/>
              <a:gd name="T66" fmla="*/ 1 w 30"/>
              <a:gd name="T67" fmla="*/ 17 h 25"/>
              <a:gd name="T68" fmla="*/ 0 w 30"/>
              <a:gd name="T69" fmla="*/ 14 h 25"/>
              <a:gd name="T70" fmla="*/ 2 w 30"/>
              <a:gd name="T71" fmla="*/ 7 h 25"/>
              <a:gd name="T72" fmla="*/ 4 w 30"/>
              <a:gd name="T73" fmla="*/ 4 h 25"/>
              <a:gd name="T74" fmla="*/ 7 w 30"/>
              <a:gd name="T75" fmla="*/ 2 h 2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"/>
              <a:gd name="T115" fmla="*/ 0 h 25"/>
              <a:gd name="T116" fmla="*/ 30 w 30"/>
              <a:gd name="T117" fmla="*/ 25 h 25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" h="25">
                <a:moveTo>
                  <a:pt x="7" y="2"/>
                </a:moveTo>
                <a:lnTo>
                  <a:pt x="9" y="1"/>
                </a:lnTo>
                <a:lnTo>
                  <a:pt x="11" y="0"/>
                </a:lnTo>
                <a:lnTo>
                  <a:pt x="13" y="0"/>
                </a:lnTo>
                <a:lnTo>
                  <a:pt x="14" y="1"/>
                </a:lnTo>
                <a:lnTo>
                  <a:pt x="17" y="3"/>
                </a:lnTo>
                <a:lnTo>
                  <a:pt x="20" y="5"/>
                </a:lnTo>
                <a:lnTo>
                  <a:pt x="21" y="7"/>
                </a:lnTo>
                <a:lnTo>
                  <a:pt x="22" y="9"/>
                </a:lnTo>
                <a:lnTo>
                  <a:pt x="23" y="13"/>
                </a:lnTo>
                <a:lnTo>
                  <a:pt x="24" y="22"/>
                </a:lnTo>
                <a:lnTo>
                  <a:pt x="25" y="20"/>
                </a:lnTo>
                <a:lnTo>
                  <a:pt x="26" y="19"/>
                </a:lnTo>
                <a:lnTo>
                  <a:pt x="26" y="15"/>
                </a:lnTo>
                <a:lnTo>
                  <a:pt x="26" y="12"/>
                </a:lnTo>
                <a:lnTo>
                  <a:pt x="25" y="9"/>
                </a:lnTo>
                <a:lnTo>
                  <a:pt x="27" y="10"/>
                </a:lnTo>
                <a:lnTo>
                  <a:pt x="28" y="12"/>
                </a:lnTo>
                <a:lnTo>
                  <a:pt x="29" y="13"/>
                </a:lnTo>
                <a:lnTo>
                  <a:pt x="29" y="15"/>
                </a:lnTo>
                <a:lnTo>
                  <a:pt x="28" y="17"/>
                </a:lnTo>
                <a:lnTo>
                  <a:pt x="28" y="20"/>
                </a:lnTo>
                <a:lnTo>
                  <a:pt x="26" y="21"/>
                </a:lnTo>
                <a:lnTo>
                  <a:pt x="25" y="23"/>
                </a:lnTo>
                <a:lnTo>
                  <a:pt x="24" y="23"/>
                </a:lnTo>
                <a:lnTo>
                  <a:pt x="23" y="22"/>
                </a:lnTo>
                <a:lnTo>
                  <a:pt x="23" y="20"/>
                </a:lnTo>
                <a:lnTo>
                  <a:pt x="18" y="23"/>
                </a:lnTo>
                <a:lnTo>
                  <a:pt x="14" y="24"/>
                </a:lnTo>
                <a:lnTo>
                  <a:pt x="10" y="24"/>
                </a:lnTo>
                <a:lnTo>
                  <a:pt x="8" y="24"/>
                </a:lnTo>
                <a:lnTo>
                  <a:pt x="6" y="23"/>
                </a:lnTo>
                <a:lnTo>
                  <a:pt x="2" y="19"/>
                </a:lnTo>
                <a:lnTo>
                  <a:pt x="1" y="17"/>
                </a:lnTo>
                <a:lnTo>
                  <a:pt x="0" y="14"/>
                </a:lnTo>
                <a:lnTo>
                  <a:pt x="2" y="7"/>
                </a:lnTo>
                <a:lnTo>
                  <a:pt x="4" y="4"/>
                </a:lnTo>
                <a:lnTo>
                  <a:pt x="7" y="2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Freeform 54"/>
          <p:cNvSpPr>
            <a:spLocks/>
          </p:cNvSpPr>
          <p:nvPr/>
        </p:nvSpPr>
        <p:spPr bwMode="auto">
          <a:xfrm>
            <a:off x="6338888" y="3913978"/>
            <a:ext cx="12700" cy="26987"/>
          </a:xfrm>
          <a:custGeom>
            <a:avLst/>
            <a:gdLst>
              <a:gd name="T0" fmla="*/ 6 w 19"/>
              <a:gd name="T1" fmla="*/ 0 h 20"/>
              <a:gd name="T2" fmla="*/ 5 w 19"/>
              <a:gd name="T3" fmla="*/ 0 h 20"/>
              <a:gd name="T4" fmla="*/ 3 w 19"/>
              <a:gd name="T5" fmla="*/ 1 h 20"/>
              <a:gd name="T6" fmla="*/ 1 w 19"/>
              <a:gd name="T7" fmla="*/ 2 h 20"/>
              <a:gd name="T8" fmla="*/ 0 w 19"/>
              <a:gd name="T9" fmla="*/ 5 h 20"/>
              <a:gd name="T10" fmla="*/ 0 w 19"/>
              <a:gd name="T11" fmla="*/ 8 h 20"/>
              <a:gd name="T12" fmla="*/ 0 w 19"/>
              <a:gd name="T13" fmla="*/ 11 h 20"/>
              <a:gd name="T14" fmla="*/ 1 w 19"/>
              <a:gd name="T15" fmla="*/ 14 h 20"/>
              <a:gd name="T16" fmla="*/ 3 w 19"/>
              <a:gd name="T17" fmla="*/ 16 h 20"/>
              <a:gd name="T18" fmla="*/ 5 w 19"/>
              <a:gd name="T19" fmla="*/ 17 h 20"/>
              <a:gd name="T20" fmla="*/ 9 w 19"/>
              <a:gd name="T21" fmla="*/ 19 h 20"/>
              <a:gd name="T22" fmla="*/ 12 w 19"/>
              <a:gd name="T23" fmla="*/ 18 h 20"/>
              <a:gd name="T24" fmla="*/ 14 w 19"/>
              <a:gd name="T25" fmla="*/ 17 h 20"/>
              <a:gd name="T26" fmla="*/ 17 w 19"/>
              <a:gd name="T27" fmla="*/ 15 h 20"/>
              <a:gd name="T28" fmla="*/ 18 w 19"/>
              <a:gd name="T29" fmla="*/ 13 h 20"/>
              <a:gd name="T30" fmla="*/ 18 w 19"/>
              <a:gd name="T31" fmla="*/ 10 h 20"/>
              <a:gd name="T32" fmla="*/ 18 w 19"/>
              <a:gd name="T33" fmla="*/ 8 h 20"/>
              <a:gd name="T34" fmla="*/ 17 w 19"/>
              <a:gd name="T35" fmla="*/ 6 h 20"/>
              <a:gd name="T36" fmla="*/ 15 w 19"/>
              <a:gd name="T37" fmla="*/ 4 h 20"/>
              <a:gd name="T38" fmla="*/ 14 w 19"/>
              <a:gd name="T39" fmla="*/ 3 h 20"/>
              <a:gd name="T40" fmla="*/ 11 w 19"/>
              <a:gd name="T41" fmla="*/ 2 h 20"/>
              <a:gd name="T42" fmla="*/ 9 w 19"/>
              <a:gd name="T43" fmla="*/ 1 h 20"/>
              <a:gd name="T44" fmla="*/ 6 w 19"/>
              <a:gd name="T45" fmla="*/ 0 h 2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"/>
              <a:gd name="T70" fmla="*/ 0 h 20"/>
              <a:gd name="T71" fmla="*/ 19 w 19"/>
              <a:gd name="T72" fmla="*/ 20 h 20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" h="20">
                <a:moveTo>
                  <a:pt x="6" y="0"/>
                </a:moveTo>
                <a:lnTo>
                  <a:pt x="5" y="0"/>
                </a:lnTo>
                <a:lnTo>
                  <a:pt x="3" y="1"/>
                </a:lnTo>
                <a:lnTo>
                  <a:pt x="1" y="2"/>
                </a:lnTo>
                <a:lnTo>
                  <a:pt x="0" y="5"/>
                </a:lnTo>
                <a:lnTo>
                  <a:pt x="0" y="8"/>
                </a:lnTo>
                <a:lnTo>
                  <a:pt x="0" y="11"/>
                </a:lnTo>
                <a:lnTo>
                  <a:pt x="1" y="14"/>
                </a:lnTo>
                <a:lnTo>
                  <a:pt x="3" y="16"/>
                </a:lnTo>
                <a:lnTo>
                  <a:pt x="5" y="17"/>
                </a:lnTo>
                <a:lnTo>
                  <a:pt x="9" y="19"/>
                </a:lnTo>
                <a:lnTo>
                  <a:pt x="12" y="18"/>
                </a:lnTo>
                <a:lnTo>
                  <a:pt x="14" y="17"/>
                </a:lnTo>
                <a:lnTo>
                  <a:pt x="17" y="15"/>
                </a:lnTo>
                <a:lnTo>
                  <a:pt x="18" y="13"/>
                </a:lnTo>
                <a:lnTo>
                  <a:pt x="18" y="10"/>
                </a:lnTo>
                <a:lnTo>
                  <a:pt x="18" y="8"/>
                </a:lnTo>
                <a:lnTo>
                  <a:pt x="17" y="6"/>
                </a:lnTo>
                <a:lnTo>
                  <a:pt x="15" y="4"/>
                </a:lnTo>
                <a:lnTo>
                  <a:pt x="14" y="3"/>
                </a:lnTo>
                <a:lnTo>
                  <a:pt x="11" y="2"/>
                </a:lnTo>
                <a:lnTo>
                  <a:pt x="9" y="1"/>
                </a:lnTo>
                <a:lnTo>
                  <a:pt x="6" y="0"/>
                </a:lnTo>
              </a:path>
            </a:pathLst>
          </a:custGeom>
          <a:solidFill>
            <a:srgbClr val="FFFF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Freeform 55"/>
          <p:cNvSpPr>
            <a:spLocks/>
          </p:cNvSpPr>
          <p:nvPr/>
        </p:nvSpPr>
        <p:spPr bwMode="auto">
          <a:xfrm>
            <a:off x="6340475" y="3918740"/>
            <a:ext cx="11113" cy="22225"/>
          </a:xfrm>
          <a:custGeom>
            <a:avLst/>
            <a:gdLst>
              <a:gd name="T0" fmla="*/ 0 w 17"/>
              <a:gd name="T1" fmla="*/ 9 h 17"/>
              <a:gd name="T2" fmla="*/ 0 w 17"/>
              <a:gd name="T3" fmla="*/ 6 h 17"/>
              <a:gd name="T4" fmla="*/ 0 w 17"/>
              <a:gd name="T5" fmla="*/ 4 h 17"/>
              <a:gd name="T6" fmla="*/ 3 w 17"/>
              <a:gd name="T7" fmla="*/ 1 h 17"/>
              <a:gd name="T8" fmla="*/ 4 w 17"/>
              <a:gd name="T9" fmla="*/ 0 h 17"/>
              <a:gd name="T10" fmla="*/ 6 w 17"/>
              <a:gd name="T11" fmla="*/ 0 h 17"/>
              <a:gd name="T12" fmla="*/ 9 w 17"/>
              <a:gd name="T13" fmla="*/ 0 h 17"/>
              <a:gd name="T14" fmla="*/ 11 w 17"/>
              <a:gd name="T15" fmla="*/ 0 h 17"/>
              <a:gd name="T16" fmla="*/ 12 w 17"/>
              <a:gd name="T17" fmla="*/ 1 h 17"/>
              <a:gd name="T18" fmla="*/ 14 w 17"/>
              <a:gd name="T19" fmla="*/ 4 h 17"/>
              <a:gd name="T20" fmla="*/ 16 w 17"/>
              <a:gd name="T21" fmla="*/ 6 h 17"/>
              <a:gd name="T22" fmla="*/ 16 w 17"/>
              <a:gd name="T23" fmla="*/ 8 h 17"/>
              <a:gd name="T24" fmla="*/ 16 w 17"/>
              <a:gd name="T25" fmla="*/ 9 h 17"/>
              <a:gd name="T26" fmla="*/ 14 w 17"/>
              <a:gd name="T27" fmla="*/ 11 h 17"/>
              <a:gd name="T28" fmla="*/ 12 w 17"/>
              <a:gd name="T29" fmla="*/ 14 h 17"/>
              <a:gd name="T30" fmla="*/ 11 w 17"/>
              <a:gd name="T31" fmla="*/ 16 h 17"/>
              <a:gd name="T32" fmla="*/ 8 w 17"/>
              <a:gd name="T33" fmla="*/ 16 h 17"/>
              <a:gd name="T34" fmla="*/ 4 w 17"/>
              <a:gd name="T35" fmla="*/ 16 h 17"/>
              <a:gd name="T36" fmla="*/ 3 w 17"/>
              <a:gd name="T37" fmla="*/ 12 h 17"/>
              <a:gd name="T38" fmla="*/ 0 w 17"/>
              <a:gd name="T39" fmla="*/ 9 h 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"/>
              <a:gd name="T61" fmla="*/ 0 h 17"/>
              <a:gd name="T62" fmla="*/ 17 w 17"/>
              <a:gd name="T63" fmla="*/ 17 h 1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" h="17">
                <a:moveTo>
                  <a:pt x="0" y="9"/>
                </a:moveTo>
                <a:lnTo>
                  <a:pt x="0" y="6"/>
                </a:lnTo>
                <a:lnTo>
                  <a:pt x="0" y="4"/>
                </a:lnTo>
                <a:lnTo>
                  <a:pt x="3" y="1"/>
                </a:lnTo>
                <a:lnTo>
                  <a:pt x="4" y="0"/>
                </a:lnTo>
                <a:lnTo>
                  <a:pt x="6" y="0"/>
                </a:lnTo>
                <a:lnTo>
                  <a:pt x="9" y="0"/>
                </a:lnTo>
                <a:lnTo>
                  <a:pt x="11" y="0"/>
                </a:lnTo>
                <a:lnTo>
                  <a:pt x="12" y="1"/>
                </a:lnTo>
                <a:lnTo>
                  <a:pt x="14" y="4"/>
                </a:lnTo>
                <a:lnTo>
                  <a:pt x="16" y="6"/>
                </a:lnTo>
                <a:lnTo>
                  <a:pt x="16" y="8"/>
                </a:lnTo>
                <a:lnTo>
                  <a:pt x="16" y="9"/>
                </a:lnTo>
                <a:lnTo>
                  <a:pt x="14" y="11"/>
                </a:lnTo>
                <a:lnTo>
                  <a:pt x="12" y="14"/>
                </a:lnTo>
                <a:lnTo>
                  <a:pt x="11" y="16"/>
                </a:lnTo>
                <a:lnTo>
                  <a:pt x="8" y="16"/>
                </a:lnTo>
                <a:lnTo>
                  <a:pt x="4" y="16"/>
                </a:lnTo>
                <a:lnTo>
                  <a:pt x="3" y="12"/>
                </a:lnTo>
                <a:lnTo>
                  <a:pt x="0" y="9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56"/>
          <p:cNvSpPr>
            <a:spLocks/>
          </p:cNvSpPr>
          <p:nvPr/>
        </p:nvSpPr>
        <p:spPr bwMode="auto">
          <a:xfrm>
            <a:off x="6353175" y="3939378"/>
            <a:ext cx="11113" cy="38100"/>
          </a:xfrm>
          <a:custGeom>
            <a:avLst/>
            <a:gdLst>
              <a:gd name="T0" fmla="*/ 9 w 17"/>
              <a:gd name="T1" fmla="*/ 2 h 29"/>
              <a:gd name="T2" fmla="*/ 8 w 17"/>
              <a:gd name="T3" fmla="*/ 1 h 29"/>
              <a:gd name="T4" fmla="*/ 8 w 17"/>
              <a:gd name="T5" fmla="*/ 0 h 29"/>
              <a:gd name="T6" fmla="*/ 7 w 17"/>
              <a:gd name="T7" fmla="*/ 0 h 29"/>
              <a:gd name="T8" fmla="*/ 12 w 17"/>
              <a:gd name="T9" fmla="*/ 1 h 29"/>
              <a:gd name="T10" fmla="*/ 14 w 17"/>
              <a:gd name="T11" fmla="*/ 2 h 29"/>
              <a:gd name="T12" fmla="*/ 16 w 17"/>
              <a:gd name="T13" fmla="*/ 4 h 29"/>
              <a:gd name="T14" fmla="*/ 16 w 17"/>
              <a:gd name="T15" fmla="*/ 5 h 29"/>
              <a:gd name="T16" fmla="*/ 16 w 17"/>
              <a:gd name="T17" fmla="*/ 6 h 29"/>
              <a:gd name="T18" fmla="*/ 16 w 17"/>
              <a:gd name="T19" fmla="*/ 9 h 29"/>
              <a:gd name="T20" fmla="*/ 16 w 17"/>
              <a:gd name="T21" fmla="*/ 13 h 29"/>
              <a:gd name="T22" fmla="*/ 14 w 17"/>
              <a:gd name="T23" fmla="*/ 17 h 29"/>
              <a:gd name="T24" fmla="*/ 14 w 17"/>
              <a:gd name="T25" fmla="*/ 21 h 29"/>
              <a:gd name="T26" fmla="*/ 12 w 17"/>
              <a:gd name="T27" fmla="*/ 24 h 29"/>
              <a:gd name="T28" fmla="*/ 9 w 17"/>
              <a:gd name="T29" fmla="*/ 26 h 29"/>
              <a:gd name="T30" fmla="*/ 7 w 17"/>
              <a:gd name="T31" fmla="*/ 27 h 29"/>
              <a:gd name="T32" fmla="*/ 6 w 17"/>
              <a:gd name="T33" fmla="*/ 28 h 29"/>
              <a:gd name="T34" fmla="*/ 3 w 17"/>
              <a:gd name="T35" fmla="*/ 28 h 29"/>
              <a:gd name="T36" fmla="*/ 0 w 17"/>
              <a:gd name="T37" fmla="*/ 28 h 29"/>
              <a:gd name="T38" fmla="*/ 0 w 17"/>
              <a:gd name="T39" fmla="*/ 27 h 29"/>
              <a:gd name="T40" fmla="*/ 0 w 17"/>
              <a:gd name="T41" fmla="*/ 25 h 29"/>
              <a:gd name="T42" fmla="*/ 4 w 17"/>
              <a:gd name="T43" fmla="*/ 25 h 29"/>
              <a:gd name="T44" fmla="*/ 8 w 17"/>
              <a:gd name="T45" fmla="*/ 23 h 29"/>
              <a:gd name="T46" fmla="*/ 11 w 17"/>
              <a:gd name="T47" fmla="*/ 21 h 29"/>
              <a:gd name="T48" fmla="*/ 12 w 17"/>
              <a:gd name="T49" fmla="*/ 18 h 29"/>
              <a:gd name="T50" fmla="*/ 13 w 17"/>
              <a:gd name="T51" fmla="*/ 15 h 29"/>
              <a:gd name="T52" fmla="*/ 13 w 17"/>
              <a:gd name="T53" fmla="*/ 11 h 29"/>
              <a:gd name="T54" fmla="*/ 13 w 17"/>
              <a:gd name="T55" fmla="*/ 5 h 29"/>
              <a:gd name="T56" fmla="*/ 13 w 17"/>
              <a:gd name="T57" fmla="*/ 4 h 29"/>
              <a:gd name="T58" fmla="*/ 12 w 17"/>
              <a:gd name="T59" fmla="*/ 4 h 29"/>
              <a:gd name="T60" fmla="*/ 9 w 17"/>
              <a:gd name="T61" fmla="*/ 2 h 2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7"/>
              <a:gd name="T94" fmla="*/ 0 h 29"/>
              <a:gd name="T95" fmla="*/ 17 w 17"/>
              <a:gd name="T96" fmla="*/ 29 h 29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7" h="29">
                <a:moveTo>
                  <a:pt x="9" y="2"/>
                </a:moveTo>
                <a:lnTo>
                  <a:pt x="8" y="1"/>
                </a:lnTo>
                <a:lnTo>
                  <a:pt x="8" y="0"/>
                </a:lnTo>
                <a:lnTo>
                  <a:pt x="7" y="0"/>
                </a:lnTo>
                <a:lnTo>
                  <a:pt x="12" y="1"/>
                </a:lnTo>
                <a:lnTo>
                  <a:pt x="14" y="2"/>
                </a:lnTo>
                <a:lnTo>
                  <a:pt x="16" y="4"/>
                </a:lnTo>
                <a:lnTo>
                  <a:pt x="16" y="5"/>
                </a:lnTo>
                <a:lnTo>
                  <a:pt x="16" y="6"/>
                </a:lnTo>
                <a:lnTo>
                  <a:pt x="16" y="9"/>
                </a:lnTo>
                <a:lnTo>
                  <a:pt x="16" y="13"/>
                </a:lnTo>
                <a:lnTo>
                  <a:pt x="14" y="17"/>
                </a:lnTo>
                <a:lnTo>
                  <a:pt x="14" y="21"/>
                </a:lnTo>
                <a:lnTo>
                  <a:pt x="12" y="24"/>
                </a:lnTo>
                <a:lnTo>
                  <a:pt x="9" y="26"/>
                </a:lnTo>
                <a:lnTo>
                  <a:pt x="7" y="27"/>
                </a:lnTo>
                <a:lnTo>
                  <a:pt x="6" y="28"/>
                </a:lnTo>
                <a:lnTo>
                  <a:pt x="3" y="28"/>
                </a:lnTo>
                <a:lnTo>
                  <a:pt x="0" y="28"/>
                </a:lnTo>
                <a:lnTo>
                  <a:pt x="0" y="27"/>
                </a:lnTo>
                <a:lnTo>
                  <a:pt x="0" y="25"/>
                </a:lnTo>
                <a:lnTo>
                  <a:pt x="4" y="25"/>
                </a:lnTo>
                <a:lnTo>
                  <a:pt x="8" y="23"/>
                </a:lnTo>
                <a:lnTo>
                  <a:pt x="11" y="21"/>
                </a:lnTo>
                <a:lnTo>
                  <a:pt x="12" y="18"/>
                </a:lnTo>
                <a:lnTo>
                  <a:pt x="13" y="15"/>
                </a:lnTo>
                <a:lnTo>
                  <a:pt x="13" y="11"/>
                </a:lnTo>
                <a:lnTo>
                  <a:pt x="13" y="5"/>
                </a:lnTo>
                <a:lnTo>
                  <a:pt x="13" y="4"/>
                </a:lnTo>
                <a:lnTo>
                  <a:pt x="12" y="4"/>
                </a:lnTo>
                <a:lnTo>
                  <a:pt x="9" y="2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" name="Freeform 57"/>
          <p:cNvSpPr>
            <a:spLocks/>
          </p:cNvSpPr>
          <p:nvPr/>
        </p:nvSpPr>
        <p:spPr bwMode="auto">
          <a:xfrm>
            <a:off x="6376988" y="3879053"/>
            <a:ext cx="163512" cy="136525"/>
          </a:xfrm>
          <a:custGeom>
            <a:avLst/>
            <a:gdLst>
              <a:gd name="T0" fmla="*/ 13 w 239"/>
              <a:gd name="T1" fmla="*/ 23 h 104"/>
              <a:gd name="T2" fmla="*/ 15 w 239"/>
              <a:gd name="T3" fmla="*/ 44 h 104"/>
              <a:gd name="T4" fmla="*/ 12 w 239"/>
              <a:gd name="T5" fmla="*/ 63 h 104"/>
              <a:gd name="T6" fmla="*/ 3 w 239"/>
              <a:gd name="T7" fmla="*/ 77 h 104"/>
              <a:gd name="T8" fmla="*/ 1 w 239"/>
              <a:gd name="T9" fmla="*/ 83 h 104"/>
              <a:gd name="T10" fmla="*/ 13 w 239"/>
              <a:gd name="T11" fmla="*/ 95 h 104"/>
              <a:gd name="T12" fmla="*/ 28 w 239"/>
              <a:gd name="T13" fmla="*/ 101 h 104"/>
              <a:gd name="T14" fmla="*/ 43 w 239"/>
              <a:gd name="T15" fmla="*/ 102 h 104"/>
              <a:gd name="T16" fmla="*/ 68 w 239"/>
              <a:gd name="T17" fmla="*/ 103 h 104"/>
              <a:gd name="T18" fmla="*/ 96 w 239"/>
              <a:gd name="T19" fmla="*/ 99 h 104"/>
              <a:gd name="T20" fmla="*/ 124 w 239"/>
              <a:gd name="T21" fmla="*/ 86 h 104"/>
              <a:gd name="T22" fmla="*/ 151 w 239"/>
              <a:gd name="T23" fmla="*/ 75 h 104"/>
              <a:gd name="T24" fmla="*/ 178 w 239"/>
              <a:gd name="T25" fmla="*/ 70 h 104"/>
              <a:gd name="T26" fmla="*/ 188 w 239"/>
              <a:gd name="T27" fmla="*/ 66 h 104"/>
              <a:gd name="T28" fmla="*/ 194 w 239"/>
              <a:gd name="T29" fmla="*/ 66 h 104"/>
              <a:gd name="T30" fmla="*/ 198 w 239"/>
              <a:gd name="T31" fmla="*/ 75 h 104"/>
              <a:gd name="T32" fmla="*/ 214 w 239"/>
              <a:gd name="T33" fmla="*/ 95 h 104"/>
              <a:gd name="T34" fmla="*/ 222 w 239"/>
              <a:gd name="T35" fmla="*/ 99 h 104"/>
              <a:gd name="T36" fmla="*/ 222 w 239"/>
              <a:gd name="T37" fmla="*/ 92 h 104"/>
              <a:gd name="T38" fmla="*/ 214 w 239"/>
              <a:gd name="T39" fmla="*/ 69 h 104"/>
              <a:gd name="T40" fmla="*/ 218 w 239"/>
              <a:gd name="T41" fmla="*/ 48 h 104"/>
              <a:gd name="T42" fmla="*/ 232 w 239"/>
              <a:gd name="T43" fmla="*/ 30 h 104"/>
              <a:gd name="T44" fmla="*/ 238 w 239"/>
              <a:gd name="T45" fmla="*/ 17 h 104"/>
              <a:gd name="T46" fmla="*/ 233 w 239"/>
              <a:gd name="T47" fmla="*/ 17 h 104"/>
              <a:gd name="T48" fmla="*/ 206 w 239"/>
              <a:gd name="T49" fmla="*/ 39 h 104"/>
              <a:gd name="T50" fmla="*/ 194 w 239"/>
              <a:gd name="T51" fmla="*/ 55 h 104"/>
              <a:gd name="T52" fmla="*/ 183 w 239"/>
              <a:gd name="T53" fmla="*/ 62 h 104"/>
              <a:gd name="T54" fmla="*/ 166 w 239"/>
              <a:gd name="T55" fmla="*/ 62 h 104"/>
              <a:gd name="T56" fmla="*/ 149 w 239"/>
              <a:gd name="T57" fmla="*/ 63 h 104"/>
              <a:gd name="T58" fmla="*/ 138 w 239"/>
              <a:gd name="T59" fmla="*/ 71 h 104"/>
              <a:gd name="T60" fmla="*/ 129 w 239"/>
              <a:gd name="T61" fmla="*/ 79 h 104"/>
              <a:gd name="T62" fmla="*/ 119 w 239"/>
              <a:gd name="T63" fmla="*/ 82 h 104"/>
              <a:gd name="T64" fmla="*/ 116 w 239"/>
              <a:gd name="T65" fmla="*/ 74 h 104"/>
              <a:gd name="T66" fmla="*/ 116 w 239"/>
              <a:gd name="T67" fmla="*/ 44 h 104"/>
              <a:gd name="T68" fmla="*/ 113 w 239"/>
              <a:gd name="T69" fmla="*/ 23 h 104"/>
              <a:gd name="T70" fmla="*/ 111 w 239"/>
              <a:gd name="T71" fmla="*/ 19 h 104"/>
              <a:gd name="T72" fmla="*/ 107 w 239"/>
              <a:gd name="T73" fmla="*/ 25 h 104"/>
              <a:gd name="T74" fmla="*/ 106 w 239"/>
              <a:gd name="T75" fmla="*/ 37 h 104"/>
              <a:gd name="T76" fmla="*/ 103 w 239"/>
              <a:gd name="T77" fmla="*/ 62 h 104"/>
              <a:gd name="T78" fmla="*/ 97 w 239"/>
              <a:gd name="T79" fmla="*/ 77 h 104"/>
              <a:gd name="T80" fmla="*/ 87 w 239"/>
              <a:gd name="T81" fmla="*/ 84 h 104"/>
              <a:gd name="T82" fmla="*/ 76 w 239"/>
              <a:gd name="T83" fmla="*/ 78 h 104"/>
              <a:gd name="T84" fmla="*/ 73 w 239"/>
              <a:gd name="T85" fmla="*/ 64 h 104"/>
              <a:gd name="T86" fmla="*/ 74 w 239"/>
              <a:gd name="T87" fmla="*/ 27 h 104"/>
              <a:gd name="T88" fmla="*/ 73 w 239"/>
              <a:gd name="T89" fmla="*/ 10 h 104"/>
              <a:gd name="T90" fmla="*/ 70 w 239"/>
              <a:gd name="T91" fmla="*/ 4 h 104"/>
              <a:gd name="T92" fmla="*/ 62 w 239"/>
              <a:gd name="T93" fmla="*/ 4 h 104"/>
              <a:gd name="T94" fmla="*/ 61 w 239"/>
              <a:gd name="T95" fmla="*/ 13 h 104"/>
              <a:gd name="T96" fmla="*/ 62 w 239"/>
              <a:gd name="T97" fmla="*/ 31 h 104"/>
              <a:gd name="T98" fmla="*/ 61 w 239"/>
              <a:gd name="T99" fmla="*/ 66 h 104"/>
              <a:gd name="T100" fmla="*/ 56 w 239"/>
              <a:gd name="T101" fmla="*/ 81 h 104"/>
              <a:gd name="T102" fmla="*/ 44 w 239"/>
              <a:gd name="T103" fmla="*/ 85 h 104"/>
              <a:gd name="T104" fmla="*/ 32 w 239"/>
              <a:gd name="T105" fmla="*/ 76 h 104"/>
              <a:gd name="T106" fmla="*/ 30 w 239"/>
              <a:gd name="T107" fmla="*/ 61 h 104"/>
              <a:gd name="T108" fmla="*/ 26 w 239"/>
              <a:gd name="T109" fmla="*/ 32 h 104"/>
              <a:gd name="T110" fmla="*/ 23 w 239"/>
              <a:gd name="T111" fmla="*/ 8 h 104"/>
              <a:gd name="T112" fmla="*/ 23 w 239"/>
              <a:gd name="T113" fmla="*/ 0 h 104"/>
              <a:gd name="T114" fmla="*/ 16 w 239"/>
              <a:gd name="T115" fmla="*/ 2 h 10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9"/>
              <a:gd name="T175" fmla="*/ 0 h 104"/>
              <a:gd name="T176" fmla="*/ 239 w 239"/>
              <a:gd name="T177" fmla="*/ 104 h 10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9" h="104">
                <a:moveTo>
                  <a:pt x="10" y="7"/>
                </a:moveTo>
                <a:lnTo>
                  <a:pt x="11" y="10"/>
                </a:lnTo>
                <a:lnTo>
                  <a:pt x="11" y="14"/>
                </a:lnTo>
                <a:lnTo>
                  <a:pt x="13" y="23"/>
                </a:lnTo>
                <a:lnTo>
                  <a:pt x="14" y="32"/>
                </a:lnTo>
                <a:lnTo>
                  <a:pt x="14" y="36"/>
                </a:lnTo>
                <a:lnTo>
                  <a:pt x="14" y="39"/>
                </a:lnTo>
                <a:lnTo>
                  <a:pt x="15" y="44"/>
                </a:lnTo>
                <a:lnTo>
                  <a:pt x="15" y="50"/>
                </a:lnTo>
                <a:lnTo>
                  <a:pt x="14" y="55"/>
                </a:lnTo>
                <a:lnTo>
                  <a:pt x="13" y="60"/>
                </a:lnTo>
                <a:lnTo>
                  <a:pt x="12" y="63"/>
                </a:lnTo>
                <a:lnTo>
                  <a:pt x="10" y="66"/>
                </a:lnTo>
                <a:lnTo>
                  <a:pt x="7" y="72"/>
                </a:lnTo>
                <a:lnTo>
                  <a:pt x="5" y="75"/>
                </a:lnTo>
                <a:lnTo>
                  <a:pt x="3" y="77"/>
                </a:lnTo>
                <a:lnTo>
                  <a:pt x="1" y="79"/>
                </a:lnTo>
                <a:lnTo>
                  <a:pt x="0" y="80"/>
                </a:lnTo>
                <a:lnTo>
                  <a:pt x="0" y="81"/>
                </a:lnTo>
                <a:lnTo>
                  <a:pt x="1" y="83"/>
                </a:lnTo>
                <a:lnTo>
                  <a:pt x="2" y="84"/>
                </a:lnTo>
                <a:lnTo>
                  <a:pt x="4" y="88"/>
                </a:lnTo>
                <a:lnTo>
                  <a:pt x="8" y="91"/>
                </a:lnTo>
                <a:lnTo>
                  <a:pt x="13" y="95"/>
                </a:lnTo>
                <a:lnTo>
                  <a:pt x="18" y="98"/>
                </a:lnTo>
                <a:lnTo>
                  <a:pt x="23" y="100"/>
                </a:lnTo>
                <a:lnTo>
                  <a:pt x="25" y="100"/>
                </a:lnTo>
                <a:lnTo>
                  <a:pt x="28" y="101"/>
                </a:lnTo>
                <a:lnTo>
                  <a:pt x="31" y="101"/>
                </a:lnTo>
                <a:lnTo>
                  <a:pt x="34" y="101"/>
                </a:lnTo>
                <a:lnTo>
                  <a:pt x="38" y="102"/>
                </a:lnTo>
                <a:lnTo>
                  <a:pt x="43" y="102"/>
                </a:lnTo>
                <a:lnTo>
                  <a:pt x="49" y="102"/>
                </a:lnTo>
                <a:lnTo>
                  <a:pt x="55" y="103"/>
                </a:lnTo>
                <a:lnTo>
                  <a:pt x="61" y="103"/>
                </a:lnTo>
                <a:lnTo>
                  <a:pt x="68" y="103"/>
                </a:lnTo>
                <a:lnTo>
                  <a:pt x="75" y="103"/>
                </a:lnTo>
                <a:lnTo>
                  <a:pt x="82" y="102"/>
                </a:lnTo>
                <a:lnTo>
                  <a:pt x="89" y="101"/>
                </a:lnTo>
                <a:lnTo>
                  <a:pt x="96" y="99"/>
                </a:lnTo>
                <a:lnTo>
                  <a:pt x="103" y="97"/>
                </a:lnTo>
                <a:lnTo>
                  <a:pt x="110" y="94"/>
                </a:lnTo>
                <a:lnTo>
                  <a:pt x="118" y="91"/>
                </a:lnTo>
                <a:lnTo>
                  <a:pt x="124" y="86"/>
                </a:lnTo>
                <a:lnTo>
                  <a:pt x="128" y="83"/>
                </a:lnTo>
                <a:lnTo>
                  <a:pt x="133" y="81"/>
                </a:lnTo>
                <a:lnTo>
                  <a:pt x="141" y="77"/>
                </a:lnTo>
                <a:lnTo>
                  <a:pt x="151" y="75"/>
                </a:lnTo>
                <a:lnTo>
                  <a:pt x="159" y="73"/>
                </a:lnTo>
                <a:lnTo>
                  <a:pt x="168" y="71"/>
                </a:lnTo>
                <a:lnTo>
                  <a:pt x="175" y="70"/>
                </a:lnTo>
                <a:lnTo>
                  <a:pt x="178" y="70"/>
                </a:lnTo>
                <a:lnTo>
                  <a:pt x="180" y="69"/>
                </a:lnTo>
                <a:lnTo>
                  <a:pt x="183" y="68"/>
                </a:lnTo>
                <a:lnTo>
                  <a:pt x="184" y="67"/>
                </a:lnTo>
                <a:lnTo>
                  <a:pt x="188" y="66"/>
                </a:lnTo>
                <a:lnTo>
                  <a:pt x="190" y="65"/>
                </a:lnTo>
                <a:lnTo>
                  <a:pt x="191" y="65"/>
                </a:lnTo>
                <a:lnTo>
                  <a:pt x="192" y="65"/>
                </a:lnTo>
                <a:lnTo>
                  <a:pt x="194" y="66"/>
                </a:lnTo>
                <a:lnTo>
                  <a:pt x="195" y="67"/>
                </a:lnTo>
                <a:lnTo>
                  <a:pt x="195" y="69"/>
                </a:lnTo>
                <a:lnTo>
                  <a:pt x="196" y="72"/>
                </a:lnTo>
                <a:lnTo>
                  <a:pt x="198" y="75"/>
                </a:lnTo>
                <a:lnTo>
                  <a:pt x="201" y="79"/>
                </a:lnTo>
                <a:lnTo>
                  <a:pt x="203" y="84"/>
                </a:lnTo>
                <a:lnTo>
                  <a:pt x="210" y="92"/>
                </a:lnTo>
                <a:lnTo>
                  <a:pt x="214" y="95"/>
                </a:lnTo>
                <a:lnTo>
                  <a:pt x="218" y="98"/>
                </a:lnTo>
                <a:lnTo>
                  <a:pt x="220" y="98"/>
                </a:lnTo>
                <a:lnTo>
                  <a:pt x="221" y="99"/>
                </a:lnTo>
                <a:lnTo>
                  <a:pt x="222" y="99"/>
                </a:lnTo>
                <a:lnTo>
                  <a:pt x="223" y="99"/>
                </a:lnTo>
                <a:lnTo>
                  <a:pt x="223" y="97"/>
                </a:lnTo>
                <a:lnTo>
                  <a:pt x="223" y="95"/>
                </a:lnTo>
                <a:lnTo>
                  <a:pt x="222" y="92"/>
                </a:lnTo>
                <a:lnTo>
                  <a:pt x="220" y="88"/>
                </a:lnTo>
                <a:lnTo>
                  <a:pt x="216" y="79"/>
                </a:lnTo>
                <a:lnTo>
                  <a:pt x="215" y="74"/>
                </a:lnTo>
                <a:lnTo>
                  <a:pt x="214" y="69"/>
                </a:lnTo>
                <a:lnTo>
                  <a:pt x="214" y="64"/>
                </a:lnTo>
                <a:lnTo>
                  <a:pt x="214" y="59"/>
                </a:lnTo>
                <a:lnTo>
                  <a:pt x="216" y="53"/>
                </a:lnTo>
                <a:lnTo>
                  <a:pt x="218" y="48"/>
                </a:lnTo>
                <a:lnTo>
                  <a:pt x="221" y="44"/>
                </a:lnTo>
                <a:lnTo>
                  <a:pt x="225" y="39"/>
                </a:lnTo>
                <a:lnTo>
                  <a:pt x="229" y="35"/>
                </a:lnTo>
                <a:lnTo>
                  <a:pt x="232" y="30"/>
                </a:lnTo>
                <a:lnTo>
                  <a:pt x="236" y="26"/>
                </a:lnTo>
                <a:lnTo>
                  <a:pt x="237" y="22"/>
                </a:lnTo>
                <a:lnTo>
                  <a:pt x="238" y="18"/>
                </a:lnTo>
                <a:lnTo>
                  <a:pt x="238" y="17"/>
                </a:lnTo>
                <a:lnTo>
                  <a:pt x="237" y="17"/>
                </a:lnTo>
                <a:lnTo>
                  <a:pt x="236" y="16"/>
                </a:lnTo>
                <a:lnTo>
                  <a:pt x="235" y="17"/>
                </a:lnTo>
                <a:lnTo>
                  <a:pt x="233" y="17"/>
                </a:lnTo>
                <a:lnTo>
                  <a:pt x="231" y="19"/>
                </a:lnTo>
                <a:lnTo>
                  <a:pt x="220" y="26"/>
                </a:lnTo>
                <a:lnTo>
                  <a:pt x="211" y="35"/>
                </a:lnTo>
                <a:lnTo>
                  <a:pt x="206" y="39"/>
                </a:lnTo>
                <a:lnTo>
                  <a:pt x="203" y="43"/>
                </a:lnTo>
                <a:lnTo>
                  <a:pt x="200" y="46"/>
                </a:lnTo>
                <a:lnTo>
                  <a:pt x="198" y="49"/>
                </a:lnTo>
                <a:lnTo>
                  <a:pt x="194" y="55"/>
                </a:lnTo>
                <a:lnTo>
                  <a:pt x="190" y="59"/>
                </a:lnTo>
                <a:lnTo>
                  <a:pt x="188" y="60"/>
                </a:lnTo>
                <a:lnTo>
                  <a:pt x="186" y="62"/>
                </a:lnTo>
                <a:lnTo>
                  <a:pt x="183" y="62"/>
                </a:lnTo>
                <a:lnTo>
                  <a:pt x="179" y="63"/>
                </a:lnTo>
                <a:lnTo>
                  <a:pt x="175" y="63"/>
                </a:lnTo>
                <a:lnTo>
                  <a:pt x="171" y="62"/>
                </a:lnTo>
                <a:lnTo>
                  <a:pt x="166" y="62"/>
                </a:lnTo>
                <a:lnTo>
                  <a:pt x="160" y="61"/>
                </a:lnTo>
                <a:lnTo>
                  <a:pt x="154" y="62"/>
                </a:lnTo>
                <a:lnTo>
                  <a:pt x="151" y="62"/>
                </a:lnTo>
                <a:lnTo>
                  <a:pt x="149" y="63"/>
                </a:lnTo>
                <a:lnTo>
                  <a:pt x="146" y="64"/>
                </a:lnTo>
                <a:lnTo>
                  <a:pt x="143" y="66"/>
                </a:lnTo>
                <a:lnTo>
                  <a:pt x="140" y="69"/>
                </a:lnTo>
                <a:lnTo>
                  <a:pt x="138" y="71"/>
                </a:lnTo>
                <a:lnTo>
                  <a:pt x="137" y="72"/>
                </a:lnTo>
                <a:lnTo>
                  <a:pt x="136" y="73"/>
                </a:lnTo>
                <a:lnTo>
                  <a:pt x="133" y="77"/>
                </a:lnTo>
                <a:lnTo>
                  <a:pt x="129" y="79"/>
                </a:lnTo>
                <a:lnTo>
                  <a:pt x="124" y="82"/>
                </a:lnTo>
                <a:lnTo>
                  <a:pt x="122" y="82"/>
                </a:lnTo>
                <a:lnTo>
                  <a:pt x="120" y="83"/>
                </a:lnTo>
                <a:lnTo>
                  <a:pt x="119" y="82"/>
                </a:lnTo>
                <a:lnTo>
                  <a:pt x="117" y="81"/>
                </a:lnTo>
                <a:lnTo>
                  <a:pt x="116" y="80"/>
                </a:lnTo>
                <a:lnTo>
                  <a:pt x="116" y="77"/>
                </a:lnTo>
                <a:lnTo>
                  <a:pt x="116" y="74"/>
                </a:lnTo>
                <a:lnTo>
                  <a:pt x="116" y="70"/>
                </a:lnTo>
                <a:lnTo>
                  <a:pt x="117" y="64"/>
                </a:lnTo>
                <a:lnTo>
                  <a:pt x="117" y="57"/>
                </a:lnTo>
                <a:lnTo>
                  <a:pt x="116" y="44"/>
                </a:lnTo>
                <a:lnTo>
                  <a:pt x="116" y="38"/>
                </a:lnTo>
                <a:lnTo>
                  <a:pt x="115" y="33"/>
                </a:lnTo>
                <a:lnTo>
                  <a:pt x="114" y="28"/>
                </a:lnTo>
                <a:lnTo>
                  <a:pt x="113" y="23"/>
                </a:lnTo>
                <a:lnTo>
                  <a:pt x="112" y="22"/>
                </a:lnTo>
                <a:lnTo>
                  <a:pt x="112" y="21"/>
                </a:lnTo>
                <a:lnTo>
                  <a:pt x="111" y="20"/>
                </a:lnTo>
                <a:lnTo>
                  <a:pt x="111" y="19"/>
                </a:lnTo>
                <a:lnTo>
                  <a:pt x="110" y="19"/>
                </a:lnTo>
                <a:lnTo>
                  <a:pt x="109" y="21"/>
                </a:lnTo>
                <a:lnTo>
                  <a:pt x="108" y="22"/>
                </a:lnTo>
                <a:lnTo>
                  <a:pt x="107" y="25"/>
                </a:lnTo>
                <a:lnTo>
                  <a:pt x="107" y="30"/>
                </a:lnTo>
                <a:lnTo>
                  <a:pt x="107" y="32"/>
                </a:lnTo>
                <a:lnTo>
                  <a:pt x="107" y="34"/>
                </a:lnTo>
                <a:lnTo>
                  <a:pt x="106" y="37"/>
                </a:lnTo>
                <a:lnTo>
                  <a:pt x="106" y="40"/>
                </a:lnTo>
                <a:lnTo>
                  <a:pt x="105" y="47"/>
                </a:lnTo>
                <a:lnTo>
                  <a:pt x="104" y="55"/>
                </a:lnTo>
                <a:lnTo>
                  <a:pt x="103" y="62"/>
                </a:lnTo>
                <a:lnTo>
                  <a:pt x="101" y="70"/>
                </a:lnTo>
                <a:lnTo>
                  <a:pt x="100" y="73"/>
                </a:lnTo>
                <a:lnTo>
                  <a:pt x="99" y="75"/>
                </a:lnTo>
                <a:lnTo>
                  <a:pt x="97" y="77"/>
                </a:lnTo>
                <a:lnTo>
                  <a:pt x="96" y="79"/>
                </a:lnTo>
                <a:lnTo>
                  <a:pt x="93" y="81"/>
                </a:lnTo>
                <a:lnTo>
                  <a:pt x="90" y="83"/>
                </a:lnTo>
                <a:lnTo>
                  <a:pt x="87" y="84"/>
                </a:lnTo>
                <a:lnTo>
                  <a:pt x="83" y="84"/>
                </a:lnTo>
                <a:lnTo>
                  <a:pt x="80" y="83"/>
                </a:lnTo>
                <a:lnTo>
                  <a:pt x="78" y="81"/>
                </a:lnTo>
                <a:lnTo>
                  <a:pt x="76" y="78"/>
                </a:lnTo>
                <a:lnTo>
                  <a:pt x="74" y="74"/>
                </a:lnTo>
                <a:lnTo>
                  <a:pt x="74" y="72"/>
                </a:lnTo>
                <a:lnTo>
                  <a:pt x="74" y="68"/>
                </a:lnTo>
                <a:lnTo>
                  <a:pt x="73" y="64"/>
                </a:lnTo>
                <a:lnTo>
                  <a:pt x="73" y="59"/>
                </a:lnTo>
                <a:lnTo>
                  <a:pt x="73" y="49"/>
                </a:lnTo>
                <a:lnTo>
                  <a:pt x="73" y="38"/>
                </a:lnTo>
                <a:lnTo>
                  <a:pt x="74" y="27"/>
                </a:lnTo>
                <a:lnTo>
                  <a:pt x="74" y="22"/>
                </a:lnTo>
                <a:lnTo>
                  <a:pt x="74" y="17"/>
                </a:lnTo>
                <a:lnTo>
                  <a:pt x="74" y="14"/>
                </a:lnTo>
                <a:lnTo>
                  <a:pt x="73" y="10"/>
                </a:lnTo>
                <a:lnTo>
                  <a:pt x="73" y="8"/>
                </a:lnTo>
                <a:lnTo>
                  <a:pt x="73" y="7"/>
                </a:lnTo>
                <a:lnTo>
                  <a:pt x="71" y="5"/>
                </a:lnTo>
                <a:lnTo>
                  <a:pt x="70" y="4"/>
                </a:lnTo>
                <a:lnTo>
                  <a:pt x="68" y="3"/>
                </a:lnTo>
                <a:lnTo>
                  <a:pt x="66" y="2"/>
                </a:lnTo>
                <a:lnTo>
                  <a:pt x="64" y="3"/>
                </a:lnTo>
                <a:lnTo>
                  <a:pt x="62" y="4"/>
                </a:lnTo>
                <a:lnTo>
                  <a:pt x="61" y="7"/>
                </a:lnTo>
                <a:lnTo>
                  <a:pt x="61" y="8"/>
                </a:lnTo>
                <a:lnTo>
                  <a:pt x="61" y="10"/>
                </a:lnTo>
                <a:lnTo>
                  <a:pt x="61" y="13"/>
                </a:lnTo>
                <a:lnTo>
                  <a:pt x="61" y="17"/>
                </a:lnTo>
                <a:lnTo>
                  <a:pt x="62" y="21"/>
                </a:lnTo>
                <a:lnTo>
                  <a:pt x="62" y="26"/>
                </a:lnTo>
                <a:lnTo>
                  <a:pt x="62" y="31"/>
                </a:lnTo>
                <a:lnTo>
                  <a:pt x="62" y="37"/>
                </a:lnTo>
                <a:lnTo>
                  <a:pt x="62" y="49"/>
                </a:lnTo>
                <a:lnTo>
                  <a:pt x="62" y="60"/>
                </a:lnTo>
                <a:lnTo>
                  <a:pt x="61" y="66"/>
                </a:lnTo>
                <a:lnTo>
                  <a:pt x="60" y="70"/>
                </a:lnTo>
                <a:lnTo>
                  <a:pt x="59" y="75"/>
                </a:lnTo>
                <a:lnTo>
                  <a:pt x="58" y="78"/>
                </a:lnTo>
                <a:lnTo>
                  <a:pt x="56" y="81"/>
                </a:lnTo>
                <a:lnTo>
                  <a:pt x="53" y="83"/>
                </a:lnTo>
                <a:lnTo>
                  <a:pt x="51" y="84"/>
                </a:lnTo>
                <a:lnTo>
                  <a:pt x="48" y="84"/>
                </a:lnTo>
                <a:lnTo>
                  <a:pt x="44" y="85"/>
                </a:lnTo>
                <a:lnTo>
                  <a:pt x="40" y="84"/>
                </a:lnTo>
                <a:lnTo>
                  <a:pt x="37" y="82"/>
                </a:lnTo>
                <a:lnTo>
                  <a:pt x="34" y="80"/>
                </a:lnTo>
                <a:lnTo>
                  <a:pt x="32" y="76"/>
                </a:lnTo>
                <a:lnTo>
                  <a:pt x="31" y="72"/>
                </a:lnTo>
                <a:lnTo>
                  <a:pt x="30" y="67"/>
                </a:lnTo>
                <a:lnTo>
                  <a:pt x="30" y="65"/>
                </a:lnTo>
                <a:lnTo>
                  <a:pt x="30" y="61"/>
                </a:lnTo>
                <a:lnTo>
                  <a:pt x="29" y="57"/>
                </a:lnTo>
                <a:lnTo>
                  <a:pt x="29" y="52"/>
                </a:lnTo>
                <a:lnTo>
                  <a:pt x="28" y="42"/>
                </a:lnTo>
                <a:lnTo>
                  <a:pt x="26" y="32"/>
                </a:lnTo>
                <a:lnTo>
                  <a:pt x="25" y="21"/>
                </a:lnTo>
                <a:lnTo>
                  <a:pt x="24" y="16"/>
                </a:lnTo>
                <a:lnTo>
                  <a:pt x="24" y="12"/>
                </a:lnTo>
                <a:lnTo>
                  <a:pt x="23" y="8"/>
                </a:lnTo>
                <a:lnTo>
                  <a:pt x="23" y="5"/>
                </a:lnTo>
                <a:lnTo>
                  <a:pt x="23" y="3"/>
                </a:lnTo>
                <a:lnTo>
                  <a:pt x="23" y="1"/>
                </a:lnTo>
                <a:lnTo>
                  <a:pt x="23" y="0"/>
                </a:lnTo>
                <a:lnTo>
                  <a:pt x="22" y="0"/>
                </a:lnTo>
                <a:lnTo>
                  <a:pt x="21" y="0"/>
                </a:lnTo>
                <a:lnTo>
                  <a:pt x="19" y="1"/>
                </a:lnTo>
                <a:lnTo>
                  <a:pt x="16" y="2"/>
                </a:lnTo>
                <a:lnTo>
                  <a:pt x="12" y="6"/>
                </a:lnTo>
                <a:lnTo>
                  <a:pt x="11" y="7"/>
                </a:lnTo>
                <a:lnTo>
                  <a:pt x="10" y="7"/>
                </a:lnTo>
              </a:path>
            </a:pathLst>
          </a:custGeom>
          <a:solidFill>
            <a:srgbClr val="009E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Freeform 82"/>
          <p:cNvSpPr>
            <a:spLocks/>
          </p:cNvSpPr>
          <p:nvPr/>
        </p:nvSpPr>
        <p:spPr bwMode="auto">
          <a:xfrm>
            <a:off x="7205663" y="4588665"/>
            <a:ext cx="26987" cy="22225"/>
          </a:xfrm>
          <a:custGeom>
            <a:avLst/>
            <a:gdLst>
              <a:gd name="T0" fmla="*/ 8 w 40"/>
              <a:gd name="T1" fmla="*/ 3 h 17"/>
              <a:gd name="T2" fmla="*/ 11 w 40"/>
              <a:gd name="T3" fmla="*/ 5 h 17"/>
              <a:gd name="T4" fmla="*/ 15 w 40"/>
              <a:gd name="T5" fmla="*/ 7 h 17"/>
              <a:gd name="T6" fmla="*/ 23 w 40"/>
              <a:gd name="T7" fmla="*/ 8 h 17"/>
              <a:gd name="T8" fmla="*/ 32 w 40"/>
              <a:gd name="T9" fmla="*/ 10 h 17"/>
              <a:gd name="T10" fmla="*/ 36 w 40"/>
              <a:gd name="T11" fmla="*/ 11 h 17"/>
              <a:gd name="T12" fmla="*/ 39 w 40"/>
              <a:gd name="T13" fmla="*/ 14 h 17"/>
              <a:gd name="T14" fmla="*/ 37 w 40"/>
              <a:gd name="T15" fmla="*/ 14 h 17"/>
              <a:gd name="T16" fmla="*/ 36 w 40"/>
              <a:gd name="T17" fmla="*/ 15 h 17"/>
              <a:gd name="T18" fmla="*/ 35 w 40"/>
              <a:gd name="T19" fmla="*/ 16 h 17"/>
              <a:gd name="T20" fmla="*/ 33 w 40"/>
              <a:gd name="T21" fmla="*/ 14 h 17"/>
              <a:gd name="T22" fmla="*/ 31 w 40"/>
              <a:gd name="T23" fmla="*/ 13 h 17"/>
              <a:gd name="T24" fmla="*/ 28 w 40"/>
              <a:gd name="T25" fmla="*/ 11 h 17"/>
              <a:gd name="T26" fmla="*/ 25 w 40"/>
              <a:gd name="T27" fmla="*/ 11 h 17"/>
              <a:gd name="T28" fmla="*/ 19 w 40"/>
              <a:gd name="T29" fmla="*/ 11 h 17"/>
              <a:gd name="T30" fmla="*/ 13 w 40"/>
              <a:gd name="T31" fmla="*/ 12 h 17"/>
              <a:gd name="T32" fmla="*/ 9 w 40"/>
              <a:gd name="T33" fmla="*/ 11 h 17"/>
              <a:gd name="T34" fmla="*/ 6 w 40"/>
              <a:gd name="T35" fmla="*/ 11 h 17"/>
              <a:gd name="T36" fmla="*/ 3 w 40"/>
              <a:gd name="T37" fmla="*/ 10 h 17"/>
              <a:gd name="T38" fmla="*/ 0 w 40"/>
              <a:gd name="T39" fmla="*/ 8 h 17"/>
              <a:gd name="T40" fmla="*/ 0 w 40"/>
              <a:gd name="T41" fmla="*/ 6 h 17"/>
              <a:gd name="T42" fmla="*/ 0 w 40"/>
              <a:gd name="T43" fmla="*/ 5 h 17"/>
              <a:gd name="T44" fmla="*/ 0 w 40"/>
              <a:gd name="T45" fmla="*/ 2 h 17"/>
              <a:gd name="T46" fmla="*/ 1 w 40"/>
              <a:gd name="T47" fmla="*/ 1 h 17"/>
              <a:gd name="T48" fmla="*/ 1 w 40"/>
              <a:gd name="T49" fmla="*/ 0 h 17"/>
              <a:gd name="T50" fmla="*/ 2 w 40"/>
              <a:gd name="T51" fmla="*/ 0 h 17"/>
              <a:gd name="T52" fmla="*/ 3 w 40"/>
              <a:gd name="T53" fmla="*/ 0 h 17"/>
              <a:gd name="T54" fmla="*/ 8 w 40"/>
              <a:gd name="T55" fmla="*/ 3 h 1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40"/>
              <a:gd name="T85" fmla="*/ 0 h 17"/>
              <a:gd name="T86" fmla="*/ 40 w 40"/>
              <a:gd name="T87" fmla="*/ 17 h 17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40" h="17">
                <a:moveTo>
                  <a:pt x="8" y="3"/>
                </a:moveTo>
                <a:lnTo>
                  <a:pt x="11" y="5"/>
                </a:lnTo>
                <a:lnTo>
                  <a:pt x="15" y="7"/>
                </a:lnTo>
                <a:lnTo>
                  <a:pt x="23" y="8"/>
                </a:lnTo>
                <a:lnTo>
                  <a:pt x="32" y="10"/>
                </a:lnTo>
                <a:lnTo>
                  <a:pt x="36" y="11"/>
                </a:lnTo>
                <a:lnTo>
                  <a:pt x="39" y="14"/>
                </a:lnTo>
                <a:lnTo>
                  <a:pt x="37" y="14"/>
                </a:lnTo>
                <a:lnTo>
                  <a:pt x="36" y="15"/>
                </a:lnTo>
                <a:lnTo>
                  <a:pt x="35" y="16"/>
                </a:lnTo>
                <a:lnTo>
                  <a:pt x="33" y="14"/>
                </a:lnTo>
                <a:lnTo>
                  <a:pt x="31" y="13"/>
                </a:lnTo>
                <a:lnTo>
                  <a:pt x="28" y="11"/>
                </a:lnTo>
                <a:lnTo>
                  <a:pt x="25" y="11"/>
                </a:lnTo>
                <a:lnTo>
                  <a:pt x="19" y="11"/>
                </a:lnTo>
                <a:lnTo>
                  <a:pt x="13" y="12"/>
                </a:lnTo>
                <a:lnTo>
                  <a:pt x="9" y="11"/>
                </a:lnTo>
                <a:lnTo>
                  <a:pt x="6" y="11"/>
                </a:lnTo>
                <a:lnTo>
                  <a:pt x="3" y="10"/>
                </a:lnTo>
                <a:lnTo>
                  <a:pt x="0" y="8"/>
                </a:lnTo>
                <a:lnTo>
                  <a:pt x="0" y="6"/>
                </a:lnTo>
                <a:lnTo>
                  <a:pt x="0" y="5"/>
                </a:lnTo>
                <a:lnTo>
                  <a:pt x="0" y="2"/>
                </a:lnTo>
                <a:lnTo>
                  <a:pt x="1" y="1"/>
                </a:lnTo>
                <a:lnTo>
                  <a:pt x="1" y="0"/>
                </a:lnTo>
                <a:lnTo>
                  <a:pt x="2" y="0"/>
                </a:lnTo>
                <a:lnTo>
                  <a:pt x="3" y="0"/>
                </a:lnTo>
                <a:lnTo>
                  <a:pt x="8" y="3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Freeform 158"/>
          <p:cNvSpPr>
            <a:spLocks/>
          </p:cNvSpPr>
          <p:nvPr/>
        </p:nvSpPr>
        <p:spPr bwMode="auto">
          <a:xfrm>
            <a:off x="5616575" y="4058440"/>
            <a:ext cx="247650" cy="312738"/>
          </a:xfrm>
          <a:custGeom>
            <a:avLst/>
            <a:gdLst>
              <a:gd name="T0" fmla="*/ 285 w 363"/>
              <a:gd name="T1" fmla="*/ 26 h 238"/>
              <a:gd name="T2" fmla="*/ 276 w 363"/>
              <a:gd name="T3" fmla="*/ 27 h 238"/>
              <a:gd name="T4" fmla="*/ 269 w 363"/>
              <a:gd name="T5" fmla="*/ 21 h 238"/>
              <a:gd name="T6" fmla="*/ 255 w 363"/>
              <a:gd name="T7" fmla="*/ 12 h 238"/>
              <a:gd name="T8" fmla="*/ 248 w 363"/>
              <a:gd name="T9" fmla="*/ 15 h 238"/>
              <a:gd name="T10" fmla="*/ 238 w 363"/>
              <a:gd name="T11" fmla="*/ 7 h 238"/>
              <a:gd name="T12" fmla="*/ 228 w 363"/>
              <a:gd name="T13" fmla="*/ 9 h 238"/>
              <a:gd name="T14" fmla="*/ 214 w 363"/>
              <a:gd name="T15" fmla="*/ 2 h 238"/>
              <a:gd name="T16" fmla="*/ 202 w 363"/>
              <a:gd name="T17" fmla="*/ 5 h 238"/>
              <a:gd name="T18" fmla="*/ 191 w 363"/>
              <a:gd name="T19" fmla="*/ 5 h 238"/>
              <a:gd name="T20" fmla="*/ 179 w 363"/>
              <a:gd name="T21" fmla="*/ 5 h 238"/>
              <a:gd name="T22" fmla="*/ 173 w 363"/>
              <a:gd name="T23" fmla="*/ 8 h 238"/>
              <a:gd name="T24" fmla="*/ 158 w 363"/>
              <a:gd name="T25" fmla="*/ 14 h 238"/>
              <a:gd name="T26" fmla="*/ 143 w 363"/>
              <a:gd name="T27" fmla="*/ 20 h 238"/>
              <a:gd name="T28" fmla="*/ 141 w 363"/>
              <a:gd name="T29" fmla="*/ 27 h 238"/>
              <a:gd name="T30" fmla="*/ 132 w 363"/>
              <a:gd name="T31" fmla="*/ 31 h 238"/>
              <a:gd name="T32" fmla="*/ 122 w 363"/>
              <a:gd name="T33" fmla="*/ 34 h 238"/>
              <a:gd name="T34" fmla="*/ 110 w 363"/>
              <a:gd name="T35" fmla="*/ 40 h 238"/>
              <a:gd name="T36" fmla="*/ 105 w 363"/>
              <a:gd name="T37" fmla="*/ 46 h 238"/>
              <a:gd name="T38" fmla="*/ 95 w 363"/>
              <a:gd name="T39" fmla="*/ 49 h 238"/>
              <a:gd name="T40" fmla="*/ 83 w 363"/>
              <a:gd name="T41" fmla="*/ 52 h 238"/>
              <a:gd name="T42" fmla="*/ 73 w 363"/>
              <a:gd name="T43" fmla="*/ 58 h 238"/>
              <a:gd name="T44" fmla="*/ 95 w 363"/>
              <a:gd name="T45" fmla="*/ 100 h 238"/>
              <a:gd name="T46" fmla="*/ 126 w 363"/>
              <a:gd name="T47" fmla="*/ 104 h 238"/>
              <a:gd name="T48" fmla="*/ 103 w 363"/>
              <a:gd name="T49" fmla="*/ 116 h 238"/>
              <a:gd name="T50" fmla="*/ 87 w 363"/>
              <a:gd name="T51" fmla="*/ 120 h 238"/>
              <a:gd name="T52" fmla="*/ 31 w 363"/>
              <a:gd name="T53" fmla="*/ 82 h 238"/>
              <a:gd name="T54" fmla="*/ 6 w 363"/>
              <a:gd name="T55" fmla="*/ 77 h 238"/>
              <a:gd name="T56" fmla="*/ 4 w 363"/>
              <a:gd name="T57" fmla="*/ 90 h 238"/>
              <a:gd name="T58" fmla="*/ 14 w 363"/>
              <a:gd name="T59" fmla="*/ 108 h 238"/>
              <a:gd name="T60" fmla="*/ 22 w 363"/>
              <a:gd name="T61" fmla="*/ 124 h 238"/>
              <a:gd name="T62" fmla="*/ 28 w 363"/>
              <a:gd name="T63" fmla="*/ 135 h 238"/>
              <a:gd name="T64" fmla="*/ 39 w 363"/>
              <a:gd name="T65" fmla="*/ 145 h 238"/>
              <a:gd name="T66" fmla="*/ 37 w 363"/>
              <a:gd name="T67" fmla="*/ 157 h 238"/>
              <a:gd name="T68" fmla="*/ 27 w 363"/>
              <a:gd name="T69" fmla="*/ 164 h 238"/>
              <a:gd name="T70" fmla="*/ 23 w 363"/>
              <a:gd name="T71" fmla="*/ 174 h 238"/>
              <a:gd name="T72" fmla="*/ 14 w 363"/>
              <a:gd name="T73" fmla="*/ 187 h 238"/>
              <a:gd name="T74" fmla="*/ 0 w 363"/>
              <a:gd name="T75" fmla="*/ 209 h 238"/>
              <a:gd name="T76" fmla="*/ 46 w 363"/>
              <a:gd name="T77" fmla="*/ 203 h 238"/>
              <a:gd name="T78" fmla="*/ 91 w 363"/>
              <a:gd name="T79" fmla="*/ 165 h 238"/>
              <a:gd name="T80" fmla="*/ 109 w 363"/>
              <a:gd name="T81" fmla="*/ 162 h 238"/>
              <a:gd name="T82" fmla="*/ 130 w 363"/>
              <a:gd name="T83" fmla="*/ 172 h 238"/>
              <a:gd name="T84" fmla="*/ 115 w 363"/>
              <a:gd name="T85" fmla="*/ 179 h 238"/>
              <a:gd name="T86" fmla="*/ 97 w 363"/>
              <a:gd name="T87" fmla="*/ 203 h 238"/>
              <a:gd name="T88" fmla="*/ 112 w 363"/>
              <a:gd name="T89" fmla="*/ 213 h 238"/>
              <a:gd name="T90" fmla="*/ 126 w 363"/>
              <a:gd name="T91" fmla="*/ 227 h 238"/>
              <a:gd name="T92" fmla="*/ 163 w 363"/>
              <a:gd name="T93" fmla="*/ 222 h 238"/>
              <a:gd name="T94" fmla="*/ 196 w 363"/>
              <a:gd name="T95" fmla="*/ 200 h 238"/>
              <a:gd name="T96" fmla="*/ 253 w 363"/>
              <a:gd name="T97" fmla="*/ 197 h 238"/>
              <a:gd name="T98" fmla="*/ 246 w 363"/>
              <a:gd name="T99" fmla="*/ 207 h 238"/>
              <a:gd name="T100" fmla="*/ 237 w 363"/>
              <a:gd name="T101" fmla="*/ 217 h 238"/>
              <a:gd name="T102" fmla="*/ 209 w 363"/>
              <a:gd name="T103" fmla="*/ 237 h 238"/>
              <a:gd name="T104" fmla="*/ 244 w 363"/>
              <a:gd name="T105" fmla="*/ 231 h 238"/>
              <a:gd name="T106" fmla="*/ 271 w 363"/>
              <a:gd name="T107" fmla="*/ 209 h 238"/>
              <a:gd name="T108" fmla="*/ 298 w 363"/>
              <a:gd name="T109" fmla="*/ 179 h 238"/>
              <a:gd name="T110" fmla="*/ 334 w 363"/>
              <a:gd name="T111" fmla="*/ 159 h 238"/>
              <a:gd name="T112" fmla="*/ 360 w 363"/>
              <a:gd name="T113" fmla="*/ 135 h 238"/>
              <a:gd name="T114" fmla="*/ 325 w 363"/>
              <a:gd name="T115" fmla="*/ 83 h 238"/>
              <a:gd name="T116" fmla="*/ 287 w 363"/>
              <a:gd name="T117" fmla="*/ 44 h 23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63"/>
              <a:gd name="T178" fmla="*/ 0 h 238"/>
              <a:gd name="T179" fmla="*/ 363 w 363"/>
              <a:gd name="T180" fmla="*/ 238 h 23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63" h="238">
                <a:moveTo>
                  <a:pt x="287" y="44"/>
                </a:moveTo>
                <a:lnTo>
                  <a:pt x="288" y="36"/>
                </a:lnTo>
                <a:lnTo>
                  <a:pt x="288" y="32"/>
                </a:lnTo>
                <a:lnTo>
                  <a:pt x="287" y="28"/>
                </a:lnTo>
                <a:lnTo>
                  <a:pt x="286" y="27"/>
                </a:lnTo>
                <a:lnTo>
                  <a:pt x="285" y="26"/>
                </a:lnTo>
                <a:lnTo>
                  <a:pt x="284" y="26"/>
                </a:lnTo>
                <a:lnTo>
                  <a:pt x="283" y="27"/>
                </a:lnTo>
                <a:lnTo>
                  <a:pt x="281" y="29"/>
                </a:lnTo>
                <a:lnTo>
                  <a:pt x="280" y="29"/>
                </a:lnTo>
                <a:lnTo>
                  <a:pt x="278" y="29"/>
                </a:lnTo>
                <a:lnTo>
                  <a:pt x="276" y="27"/>
                </a:lnTo>
                <a:lnTo>
                  <a:pt x="273" y="25"/>
                </a:lnTo>
                <a:lnTo>
                  <a:pt x="272" y="22"/>
                </a:lnTo>
                <a:lnTo>
                  <a:pt x="272" y="20"/>
                </a:lnTo>
                <a:lnTo>
                  <a:pt x="272" y="19"/>
                </a:lnTo>
                <a:lnTo>
                  <a:pt x="271" y="20"/>
                </a:lnTo>
                <a:lnTo>
                  <a:pt x="269" y="21"/>
                </a:lnTo>
                <a:lnTo>
                  <a:pt x="267" y="21"/>
                </a:lnTo>
                <a:lnTo>
                  <a:pt x="265" y="21"/>
                </a:lnTo>
                <a:lnTo>
                  <a:pt x="262" y="20"/>
                </a:lnTo>
                <a:lnTo>
                  <a:pt x="260" y="19"/>
                </a:lnTo>
                <a:lnTo>
                  <a:pt x="258" y="17"/>
                </a:lnTo>
                <a:lnTo>
                  <a:pt x="255" y="12"/>
                </a:lnTo>
                <a:lnTo>
                  <a:pt x="254" y="11"/>
                </a:lnTo>
                <a:lnTo>
                  <a:pt x="253" y="12"/>
                </a:lnTo>
                <a:lnTo>
                  <a:pt x="252" y="13"/>
                </a:lnTo>
                <a:lnTo>
                  <a:pt x="250" y="14"/>
                </a:lnTo>
                <a:lnTo>
                  <a:pt x="249" y="15"/>
                </a:lnTo>
                <a:lnTo>
                  <a:pt x="248" y="15"/>
                </a:lnTo>
                <a:lnTo>
                  <a:pt x="247" y="15"/>
                </a:lnTo>
                <a:lnTo>
                  <a:pt x="245" y="14"/>
                </a:lnTo>
                <a:lnTo>
                  <a:pt x="243" y="12"/>
                </a:lnTo>
                <a:lnTo>
                  <a:pt x="241" y="9"/>
                </a:lnTo>
                <a:lnTo>
                  <a:pt x="240" y="8"/>
                </a:lnTo>
                <a:lnTo>
                  <a:pt x="238" y="7"/>
                </a:lnTo>
                <a:lnTo>
                  <a:pt x="237" y="7"/>
                </a:lnTo>
                <a:lnTo>
                  <a:pt x="236" y="7"/>
                </a:lnTo>
                <a:lnTo>
                  <a:pt x="234" y="8"/>
                </a:lnTo>
                <a:lnTo>
                  <a:pt x="231" y="9"/>
                </a:lnTo>
                <a:lnTo>
                  <a:pt x="230" y="9"/>
                </a:lnTo>
                <a:lnTo>
                  <a:pt x="228" y="9"/>
                </a:lnTo>
                <a:lnTo>
                  <a:pt x="225" y="7"/>
                </a:lnTo>
                <a:lnTo>
                  <a:pt x="222" y="4"/>
                </a:lnTo>
                <a:lnTo>
                  <a:pt x="219" y="2"/>
                </a:lnTo>
                <a:lnTo>
                  <a:pt x="217" y="1"/>
                </a:lnTo>
                <a:lnTo>
                  <a:pt x="215" y="0"/>
                </a:lnTo>
                <a:lnTo>
                  <a:pt x="214" y="2"/>
                </a:lnTo>
                <a:lnTo>
                  <a:pt x="213" y="4"/>
                </a:lnTo>
                <a:lnTo>
                  <a:pt x="211" y="6"/>
                </a:lnTo>
                <a:lnTo>
                  <a:pt x="209" y="6"/>
                </a:lnTo>
                <a:lnTo>
                  <a:pt x="207" y="6"/>
                </a:lnTo>
                <a:lnTo>
                  <a:pt x="204" y="6"/>
                </a:lnTo>
                <a:lnTo>
                  <a:pt x="202" y="5"/>
                </a:lnTo>
                <a:lnTo>
                  <a:pt x="200" y="4"/>
                </a:lnTo>
                <a:lnTo>
                  <a:pt x="200" y="1"/>
                </a:lnTo>
                <a:lnTo>
                  <a:pt x="200" y="0"/>
                </a:lnTo>
                <a:lnTo>
                  <a:pt x="199" y="0"/>
                </a:lnTo>
                <a:lnTo>
                  <a:pt x="195" y="2"/>
                </a:lnTo>
                <a:lnTo>
                  <a:pt x="191" y="5"/>
                </a:lnTo>
                <a:lnTo>
                  <a:pt x="189" y="6"/>
                </a:lnTo>
                <a:lnTo>
                  <a:pt x="187" y="7"/>
                </a:lnTo>
                <a:lnTo>
                  <a:pt x="185" y="7"/>
                </a:lnTo>
                <a:lnTo>
                  <a:pt x="183" y="7"/>
                </a:lnTo>
                <a:lnTo>
                  <a:pt x="181" y="6"/>
                </a:lnTo>
                <a:lnTo>
                  <a:pt x="179" y="5"/>
                </a:lnTo>
                <a:lnTo>
                  <a:pt x="178" y="5"/>
                </a:lnTo>
                <a:lnTo>
                  <a:pt x="177" y="6"/>
                </a:lnTo>
                <a:lnTo>
                  <a:pt x="176" y="6"/>
                </a:lnTo>
                <a:lnTo>
                  <a:pt x="175" y="6"/>
                </a:lnTo>
                <a:lnTo>
                  <a:pt x="174" y="6"/>
                </a:lnTo>
                <a:lnTo>
                  <a:pt x="173" y="8"/>
                </a:lnTo>
                <a:lnTo>
                  <a:pt x="171" y="10"/>
                </a:lnTo>
                <a:lnTo>
                  <a:pt x="169" y="11"/>
                </a:lnTo>
                <a:lnTo>
                  <a:pt x="167" y="12"/>
                </a:lnTo>
                <a:lnTo>
                  <a:pt x="161" y="12"/>
                </a:lnTo>
                <a:lnTo>
                  <a:pt x="159" y="13"/>
                </a:lnTo>
                <a:lnTo>
                  <a:pt x="158" y="14"/>
                </a:lnTo>
                <a:lnTo>
                  <a:pt x="155" y="17"/>
                </a:lnTo>
                <a:lnTo>
                  <a:pt x="152" y="19"/>
                </a:lnTo>
                <a:lnTo>
                  <a:pt x="148" y="20"/>
                </a:lnTo>
                <a:lnTo>
                  <a:pt x="146" y="20"/>
                </a:lnTo>
                <a:lnTo>
                  <a:pt x="144" y="20"/>
                </a:lnTo>
                <a:lnTo>
                  <a:pt x="143" y="20"/>
                </a:lnTo>
                <a:lnTo>
                  <a:pt x="143" y="21"/>
                </a:lnTo>
                <a:lnTo>
                  <a:pt x="143" y="22"/>
                </a:lnTo>
                <a:lnTo>
                  <a:pt x="143" y="24"/>
                </a:lnTo>
                <a:lnTo>
                  <a:pt x="143" y="25"/>
                </a:lnTo>
                <a:lnTo>
                  <a:pt x="142" y="27"/>
                </a:lnTo>
                <a:lnTo>
                  <a:pt x="141" y="27"/>
                </a:lnTo>
                <a:lnTo>
                  <a:pt x="138" y="27"/>
                </a:lnTo>
                <a:lnTo>
                  <a:pt x="135" y="27"/>
                </a:lnTo>
                <a:lnTo>
                  <a:pt x="132" y="27"/>
                </a:lnTo>
                <a:lnTo>
                  <a:pt x="131" y="28"/>
                </a:lnTo>
                <a:lnTo>
                  <a:pt x="131" y="29"/>
                </a:lnTo>
                <a:lnTo>
                  <a:pt x="132" y="31"/>
                </a:lnTo>
                <a:lnTo>
                  <a:pt x="131" y="32"/>
                </a:lnTo>
                <a:lnTo>
                  <a:pt x="130" y="33"/>
                </a:lnTo>
                <a:lnTo>
                  <a:pt x="129" y="33"/>
                </a:lnTo>
                <a:lnTo>
                  <a:pt x="126" y="33"/>
                </a:lnTo>
                <a:lnTo>
                  <a:pt x="123" y="33"/>
                </a:lnTo>
                <a:lnTo>
                  <a:pt x="122" y="34"/>
                </a:lnTo>
                <a:lnTo>
                  <a:pt x="121" y="36"/>
                </a:lnTo>
                <a:lnTo>
                  <a:pt x="119" y="37"/>
                </a:lnTo>
                <a:lnTo>
                  <a:pt x="118" y="38"/>
                </a:lnTo>
                <a:lnTo>
                  <a:pt x="117" y="39"/>
                </a:lnTo>
                <a:lnTo>
                  <a:pt x="113" y="39"/>
                </a:lnTo>
                <a:lnTo>
                  <a:pt x="110" y="40"/>
                </a:lnTo>
                <a:lnTo>
                  <a:pt x="109" y="40"/>
                </a:lnTo>
                <a:lnTo>
                  <a:pt x="108" y="41"/>
                </a:lnTo>
                <a:lnTo>
                  <a:pt x="107" y="43"/>
                </a:lnTo>
                <a:lnTo>
                  <a:pt x="107" y="45"/>
                </a:lnTo>
                <a:lnTo>
                  <a:pt x="106" y="46"/>
                </a:lnTo>
                <a:lnTo>
                  <a:pt x="105" y="46"/>
                </a:lnTo>
                <a:lnTo>
                  <a:pt x="103" y="46"/>
                </a:lnTo>
                <a:lnTo>
                  <a:pt x="101" y="45"/>
                </a:lnTo>
                <a:lnTo>
                  <a:pt x="99" y="45"/>
                </a:lnTo>
                <a:lnTo>
                  <a:pt x="97" y="45"/>
                </a:lnTo>
                <a:lnTo>
                  <a:pt x="96" y="48"/>
                </a:lnTo>
                <a:lnTo>
                  <a:pt x="95" y="49"/>
                </a:lnTo>
                <a:lnTo>
                  <a:pt x="93" y="50"/>
                </a:lnTo>
                <a:lnTo>
                  <a:pt x="89" y="49"/>
                </a:lnTo>
                <a:lnTo>
                  <a:pt x="87" y="49"/>
                </a:lnTo>
                <a:lnTo>
                  <a:pt x="86" y="50"/>
                </a:lnTo>
                <a:lnTo>
                  <a:pt x="84" y="51"/>
                </a:lnTo>
                <a:lnTo>
                  <a:pt x="83" y="52"/>
                </a:lnTo>
                <a:lnTo>
                  <a:pt x="80" y="52"/>
                </a:lnTo>
                <a:lnTo>
                  <a:pt x="74" y="53"/>
                </a:lnTo>
                <a:lnTo>
                  <a:pt x="73" y="54"/>
                </a:lnTo>
                <a:lnTo>
                  <a:pt x="73" y="55"/>
                </a:lnTo>
                <a:lnTo>
                  <a:pt x="74" y="57"/>
                </a:lnTo>
                <a:lnTo>
                  <a:pt x="73" y="58"/>
                </a:lnTo>
                <a:lnTo>
                  <a:pt x="79" y="67"/>
                </a:lnTo>
                <a:lnTo>
                  <a:pt x="84" y="77"/>
                </a:lnTo>
                <a:lnTo>
                  <a:pt x="88" y="88"/>
                </a:lnTo>
                <a:lnTo>
                  <a:pt x="90" y="93"/>
                </a:lnTo>
                <a:lnTo>
                  <a:pt x="91" y="98"/>
                </a:lnTo>
                <a:lnTo>
                  <a:pt x="95" y="100"/>
                </a:lnTo>
                <a:lnTo>
                  <a:pt x="100" y="100"/>
                </a:lnTo>
                <a:lnTo>
                  <a:pt x="108" y="101"/>
                </a:lnTo>
                <a:lnTo>
                  <a:pt x="113" y="101"/>
                </a:lnTo>
                <a:lnTo>
                  <a:pt x="117" y="101"/>
                </a:lnTo>
                <a:lnTo>
                  <a:pt x="122" y="102"/>
                </a:lnTo>
                <a:lnTo>
                  <a:pt x="126" y="104"/>
                </a:lnTo>
                <a:lnTo>
                  <a:pt x="123" y="108"/>
                </a:lnTo>
                <a:lnTo>
                  <a:pt x="119" y="110"/>
                </a:lnTo>
                <a:lnTo>
                  <a:pt x="115" y="112"/>
                </a:lnTo>
                <a:lnTo>
                  <a:pt x="111" y="114"/>
                </a:lnTo>
                <a:lnTo>
                  <a:pt x="107" y="115"/>
                </a:lnTo>
                <a:lnTo>
                  <a:pt x="103" y="116"/>
                </a:lnTo>
                <a:lnTo>
                  <a:pt x="98" y="117"/>
                </a:lnTo>
                <a:lnTo>
                  <a:pt x="93" y="117"/>
                </a:lnTo>
                <a:lnTo>
                  <a:pt x="91" y="117"/>
                </a:lnTo>
                <a:lnTo>
                  <a:pt x="89" y="118"/>
                </a:lnTo>
                <a:lnTo>
                  <a:pt x="88" y="120"/>
                </a:lnTo>
                <a:lnTo>
                  <a:pt x="87" y="120"/>
                </a:lnTo>
                <a:lnTo>
                  <a:pt x="79" y="112"/>
                </a:lnTo>
                <a:lnTo>
                  <a:pt x="70" y="105"/>
                </a:lnTo>
                <a:lnTo>
                  <a:pt x="61" y="98"/>
                </a:lnTo>
                <a:lnTo>
                  <a:pt x="51" y="92"/>
                </a:lnTo>
                <a:lnTo>
                  <a:pt x="41" y="87"/>
                </a:lnTo>
                <a:lnTo>
                  <a:pt x="31" y="82"/>
                </a:lnTo>
                <a:lnTo>
                  <a:pt x="20" y="79"/>
                </a:lnTo>
                <a:lnTo>
                  <a:pt x="9" y="75"/>
                </a:lnTo>
                <a:lnTo>
                  <a:pt x="9" y="76"/>
                </a:lnTo>
                <a:lnTo>
                  <a:pt x="8" y="76"/>
                </a:lnTo>
                <a:lnTo>
                  <a:pt x="7" y="76"/>
                </a:lnTo>
                <a:lnTo>
                  <a:pt x="6" y="77"/>
                </a:lnTo>
                <a:lnTo>
                  <a:pt x="5" y="77"/>
                </a:lnTo>
                <a:lnTo>
                  <a:pt x="5" y="78"/>
                </a:lnTo>
                <a:lnTo>
                  <a:pt x="4" y="81"/>
                </a:lnTo>
                <a:lnTo>
                  <a:pt x="4" y="84"/>
                </a:lnTo>
                <a:lnTo>
                  <a:pt x="4" y="87"/>
                </a:lnTo>
                <a:lnTo>
                  <a:pt x="4" y="90"/>
                </a:lnTo>
                <a:lnTo>
                  <a:pt x="7" y="96"/>
                </a:lnTo>
                <a:lnTo>
                  <a:pt x="9" y="102"/>
                </a:lnTo>
                <a:lnTo>
                  <a:pt x="9" y="103"/>
                </a:lnTo>
                <a:lnTo>
                  <a:pt x="10" y="104"/>
                </a:lnTo>
                <a:lnTo>
                  <a:pt x="12" y="106"/>
                </a:lnTo>
                <a:lnTo>
                  <a:pt x="14" y="108"/>
                </a:lnTo>
                <a:lnTo>
                  <a:pt x="16" y="110"/>
                </a:lnTo>
                <a:lnTo>
                  <a:pt x="18" y="113"/>
                </a:lnTo>
                <a:lnTo>
                  <a:pt x="18" y="116"/>
                </a:lnTo>
                <a:lnTo>
                  <a:pt x="19" y="119"/>
                </a:lnTo>
                <a:lnTo>
                  <a:pt x="20" y="121"/>
                </a:lnTo>
                <a:lnTo>
                  <a:pt x="22" y="124"/>
                </a:lnTo>
                <a:lnTo>
                  <a:pt x="23" y="126"/>
                </a:lnTo>
                <a:lnTo>
                  <a:pt x="24" y="129"/>
                </a:lnTo>
                <a:lnTo>
                  <a:pt x="25" y="132"/>
                </a:lnTo>
                <a:lnTo>
                  <a:pt x="25" y="133"/>
                </a:lnTo>
                <a:lnTo>
                  <a:pt x="26" y="133"/>
                </a:lnTo>
                <a:lnTo>
                  <a:pt x="28" y="135"/>
                </a:lnTo>
                <a:lnTo>
                  <a:pt x="31" y="136"/>
                </a:lnTo>
                <a:lnTo>
                  <a:pt x="32" y="138"/>
                </a:lnTo>
                <a:lnTo>
                  <a:pt x="33" y="140"/>
                </a:lnTo>
                <a:lnTo>
                  <a:pt x="34" y="141"/>
                </a:lnTo>
                <a:lnTo>
                  <a:pt x="37" y="143"/>
                </a:lnTo>
                <a:lnTo>
                  <a:pt x="39" y="145"/>
                </a:lnTo>
                <a:lnTo>
                  <a:pt x="40" y="147"/>
                </a:lnTo>
                <a:lnTo>
                  <a:pt x="40" y="148"/>
                </a:lnTo>
                <a:lnTo>
                  <a:pt x="40" y="150"/>
                </a:lnTo>
                <a:lnTo>
                  <a:pt x="40" y="151"/>
                </a:lnTo>
                <a:lnTo>
                  <a:pt x="39" y="154"/>
                </a:lnTo>
                <a:lnTo>
                  <a:pt x="37" y="157"/>
                </a:lnTo>
                <a:lnTo>
                  <a:pt x="35" y="160"/>
                </a:lnTo>
                <a:lnTo>
                  <a:pt x="34" y="161"/>
                </a:lnTo>
                <a:lnTo>
                  <a:pt x="33" y="162"/>
                </a:lnTo>
                <a:lnTo>
                  <a:pt x="31" y="163"/>
                </a:lnTo>
                <a:lnTo>
                  <a:pt x="28" y="163"/>
                </a:lnTo>
                <a:lnTo>
                  <a:pt x="27" y="164"/>
                </a:lnTo>
                <a:lnTo>
                  <a:pt x="26" y="165"/>
                </a:lnTo>
                <a:lnTo>
                  <a:pt x="26" y="169"/>
                </a:lnTo>
                <a:lnTo>
                  <a:pt x="26" y="170"/>
                </a:lnTo>
                <a:lnTo>
                  <a:pt x="25" y="171"/>
                </a:lnTo>
                <a:lnTo>
                  <a:pt x="24" y="173"/>
                </a:lnTo>
                <a:lnTo>
                  <a:pt x="23" y="174"/>
                </a:lnTo>
                <a:lnTo>
                  <a:pt x="19" y="177"/>
                </a:lnTo>
                <a:lnTo>
                  <a:pt x="18" y="179"/>
                </a:lnTo>
                <a:lnTo>
                  <a:pt x="17" y="181"/>
                </a:lnTo>
                <a:lnTo>
                  <a:pt x="17" y="183"/>
                </a:lnTo>
                <a:lnTo>
                  <a:pt x="16" y="185"/>
                </a:lnTo>
                <a:lnTo>
                  <a:pt x="14" y="187"/>
                </a:lnTo>
                <a:lnTo>
                  <a:pt x="11" y="190"/>
                </a:lnTo>
                <a:lnTo>
                  <a:pt x="8" y="195"/>
                </a:lnTo>
                <a:lnTo>
                  <a:pt x="4" y="200"/>
                </a:lnTo>
                <a:lnTo>
                  <a:pt x="0" y="206"/>
                </a:lnTo>
                <a:lnTo>
                  <a:pt x="0" y="208"/>
                </a:lnTo>
                <a:lnTo>
                  <a:pt x="0" y="209"/>
                </a:lnTo>
                <a:lnTo>
                  <a:pt x="1" y="209"/>
                </a:lnTo>
                <a:lnTo>
                  <a:pt x="14" y="209"/>
                </a:lnTo>
                <a:lnTo>
                  <a:pt x="27" y="208"/>
                </a:lnTo>
                <a:lnTo>
                  <a:pt x="34" y="207"/>
                </a:lnTo>
                <a:lnTo>
                  <a:pt x="40" y="205"/>
                </a:lnTo>
                <a:lnTo>
                  <a:pt x="46" y="203"/>
                </a:lnTo>
                <a:lnTo>
                  <a:pt x="52" y="200"/>
                </a:lnTo>
                <a:lnTo>
                  <a:pt x="61" y="194"/>
                </a:lnTo>
                <a:lnTo>
                  <a:pt x="69" y="186"/>
                </a:lnTo>
                <a:lnTo>
                  <a:pt x="86" y="172"/>
                </a:lnTo>
                <a:lnTo>
                  <a:pt x="90" y="167"/>
                </a:lnTo>
                <a:lnTo>
                  <a:pt x="91" y="165"/>
                </a:lnTo>
                <a:lnTo>
                  <a:pt x="93" y="163"/>
                </a:lnTo>
                <a:lnTo>
                  <a:pt x="95" y="162"/>
                </a:lnTo>
                <a:lnTo>
                  <a:pt x="98" y="161"/>
                </a:lnTo>
                <a:lnTo>
                  <a:pt x="100" y="161"/>
                </a:lnTo>
                <a:lnTo>
                  <a:pt x="103" y="161"/>
                </a:lnTo>
                <a:lnTo>
                  <a:pt x="109" y="162"/>
                </a:lnTo>
                <a:lnTo>
                  <a:pt x="115" y="164"/>
                </a:lnTo>
                <a:lnTo>
                  <a:pt x="124" y="166"/>
                </a:lnTo>
                <a:lnTo>
                  <a:pt x="128" y="168"/>
                </a:lnTo>
                <a:lnTo>
                  <a:pt x="130" y="169"/>
                </a:lnTo>
                <a:lnTo>
                  <a:pt x="132" y="171"/>
                </a:lnTo>
                <a:lnTo>
                  <a:pt x="130" y="172"/>
                </a:lnTo>
                <a:lnTo>
                  <a:pt x="128" y="173"/>
                </a:lnTo>
                <a:lnTo>
                  <a:pt x="123" y="174"/>
                </a:lnTo>
                <a:lnTo>
                  <a:pt x="119" y="175"/>
                </a:lnTo>
                <a:lnTo>
                  <a:pt x="118" y="175"/>
                </a:lnTo>
                <a:lnTo>
                  <a:pt x="117" y="176"/>
                </a:lnTo>
                <a:lnTo>
                  <a:pt x="115" y="179"/>
                </a:lnTo>
                <a:lnTo>
                  <a:pt x="113" y="183"/>
                </a:lnTo>
                <a:lnTo>
                  <a:pt x="110" y="191"/>
                </a:lnTo>
                <a:lnTo>
                  <a:pt x="108" y="195"/>
                </a:lnTo>
                <a:lnTo>
                  <a:pt x="105" y="198"/>
                </a:lnTo>
                <a:lnTo>
                  <a:pt x="102" y="201"/>
                </a:lnTo>
                <a:lnTo>
                  <a:pt x="97" y="203"/>
                </a:lnTo>
                <a:lnTo>
                  <a:pt x="98" y="206"/>
                </a:lnTo>
                <a:lnTo>
                  <a:pt x="100" y="208"/>
                </a:lnTo>
                <a:lnTo>
                  <a:pt x="102" y="209"/>
                </a:lnTo>
                <a:lnTo>
                  <a:pt x="105" y="210"/>
                </a:lnTo>
                <a:lnTo>
                  <a:pt x="110" y="212"/>
                </a:lnTo>
                <a:lnTo>
                  <a:pt x="112" y="213"/>
                </a:lnTo>
                <a:lnTo>
                  <a:pt x="115" y="215"/>
                </a:lnTo>
                <a:lnTo>
                  <a:pt x="118" y="218"/>
                </a:lnTo>
                <a:lnTo>
                  <a:pt x="121" y="222"/>
                </a:lnTo>
                <a:lnTo>
                  <a:pt x="123" y="225"/>
                </a:lnTo>
                <a:lnTo>
                  <a:pt x="125" y="226"/>
                </a:lnTo>
                <a:lnTo>
                  <a:pt x="126" y="227"/>
                </a:lnTo>
                <a:lnTo>
                  <a:pt x="132" y="227"/>
                </a:lnTo>
                <a:lnTo>
                  <a:pt x="139" y="227"/>
                </a:lnTo>
                <a:lnTo>
                  <a:pt x="145" y="227"/>
                </a:lnTo>
                <a:lnTo>
                  <a:pt x="151" y="225"/>
                </a:lnTo>
                <a:lnTo>
                  <a:pt x="157" y="224"/>
                </a:lnTo>
                <a:lnTo>
                  <a:pt x="163" y="222"/>
                </a:lnTo>
                <a:lnTo>
                  <a:pt x="176" y="218"/>
                </a:lnTo>
                <a:lnTo>
                  <a:pt x="179" y="217"/>
                </a:lnTo>
                <a:lnTo>
                  <a:pt x="181" y="216"/>
                </a:lnTo>
                <a:lnTo>
                  <a:pt x="184" y="213"/>
                </a:lnTo>
                <a:lnTo>
                  <a:pt x="187" y="211"/>
                </a:lnTo>
                <a:lnTo>
                  <a:pt x="196" y="200"/>
                </a:lnTo>
                <a:lnTo>
                  <a:pt x="203" y="201"/>
                </a:lnTo>
                <a:lnTo>
                  <a:pt x="211" y="201"/>
                </a:lnTo>
                <a:lnTo>
                  <a:pt x="218" y="201"/>
                </a:lnTo>
                <a:lnTo>
                  <a:pt x="225" y="200"/>
                </a:lnTo>
                <a:lnTo>
                  <a:pt x="239" y="199"/>
                </a:lnTo>
                <a:lnTo>
                  <a:pt x="253" y="197"/>
                </a:lnTo>
                <a:lnTo>
                  <a:pt x="254" y="197"/>
                </a:lnTo>
                <a:lnTo>
                  <a:pt x="255" y="199"/>
                </a:lnTo>
                <a:lnTo>
                  <a:pt x="253" y="201"/>
                </a:lnTo>
                <a:lnTo>
                  <a:pt x="251" y="204"/>
                </a:lnTo>
                <a:lnTo>
                  <a:pt x="249" y="205"/>
                </a:lnTo>
                <a:lnTo>
                  <a:pt x="246" y="207"/>
                </a:lnTo>
                <a:lnTo>
                  <a:pt x="240" y="209"/>
                </a:lnTo>
                <a:lnTo>
                  <a:pt x="237" y="210"/>
                </a:lnTo>
                <a:lnTo>
                  <a:pt x="236" y="211"/>
                </a:lnTo>
                <a:lnTo>
                  <a:pt x="236" y="213"/>
                </a:lnTo>
                <a:lnTo>
                  <a:pt x="236" y="216"/>
                </a:lnTo>
                <a:lnTo>
                  <a:pt x="237" y="217"/>
                </a:lnTo>
                <a:lnTo>
                  <a:pt x="237" y="218"/>
                </a:lnTo>
                <a:lnTo>
                  <a:pt x="234" y="222"/>
                </a:lnTo>
                <a:lnTo>
                  <a:pt x="232" y="225"/>
                </a:lnTo>
                <a:lnTo>
                  <a:pt x="225" y="230"/>
                </a:lnTo>
                <a:lnTo>
                  <a:pt x="217" y="234"/>
                </a:lnTo>
                <a:lnTo>
                  <a:pt x="209" y="237"/>
                </a:lnTo>
                <a:lnTo>
                  <a:pt x="215" y="237"/>
                </a:lnTo>
                <a:lnTo>
                  <a:pt x="221" y="237"/>
                </a:lnTo>
                <a:lnTo>
                  <a:pt x="227" y="236"/>
                </a:lnTo>
                <a:lnTo>
                  <a:pt x="233" y="235"/>
                </a:lnTo>
                <a:lnTo>
                  <a:pt x="238" y="233"/>
                </a:lnTo>
                <a:lnTo>
                  <a:pt x="244" y="231"/>
                </a:lnTo>
                <a:lnTo>
                  <a:pt x="249" y="228"/>
                </a:lnTo>
                <a:lnTo>
                  <a:pt x="254" y="225"/>
                </a:lnTo>
                <a:lnTo>
                  <a:pt x="259" y="221"/>
                </a:lnTo>
                <a:lnTo>
                  <a:pt x="263" y="217"/>
                </a:lnTo>
                <a:lnTo>
                  <a:pt x="267" y="213"/>
                </a:lnTo>
                <a:lnTo>
                  <a:pt x="271" y="209"/>
                </a:lnTo>
                <a:lnTo>
                  <a:pt x="274" y="204"/>
                </a:lnTo>
                <a:lnTo>
                  <a:pt x="276" y="199"/>
                </a:lnTo>
                <a:lnTo>
                  <a:pt x="278" y="194"/>
                </a:lnTo>
                <a:lnTo>
                  <a:pt x="280" y="188"/>
                </a:lnTo>
                <a:lnTo>
                  <a:pt x="289" y="183"/>
                </a:lnTo>
                <a:lnTo>
                  <a:pt x="298" y="179"/>
                </a:lnTo>
                <a:lnTo>
                  <a:pt x="307" y="175"/>
                </a:lnTo>
                <a:lnTo>
                  <a:pt x="316" y="170"/>
                </a:lnTo>
                <a:lnTo>
                  <a:pt x="324" y="164"/>
                </a:lnTo>
                <a:lnTo>
                  <a:pt x="327" y="162"/>
                </a:lnTo>
                <a:lnTo>
                  <a:pt x="330" y="159"/>
                </a:lnTo>
                <a:lnTo>
                  <a:pt x="334" y="159"/>
                </a:lnTo>
                <a:lnTo>
                  <a:pt x="337" y="158"/>
                </a:lnTo>
                <a:lnTo>
                  <a:pt x="345" y="152"/>
                </a:lnTo>
                <a:lnTo>
                  <a:pt x="352" y="146"/>
                </a:lnTo>
                <a:lnTo>
                  <a:pt x="355" y="143"/>
                </a:lnTo>
                <a:lnTo>
                  <a:pt x="358" y="139"/>
                </a:lnTo>
                <a:lnTo>
                  <a:pt x="360" y="135"/>
                </a:lnTo>
                <a:lnTo>
                  <a:pt x="362" y="130"/>
                </a:lnTo>
                <a:lnTo>
                  <a:pt x="356" y="123"/>
                </a:lnTo>
                <a:lnTo>
                  <a:pt x="349" y="116"/>
                </a:lnTo>
                <a:lnTo>
                  <a:pt x="338" y="101"/>
                </a:lnTo>
                <a:lnTo>
                  <a:pt x="331" y="92"/>
                </a:lnTo>
                <a:lnTo>
                  <a:pt x="325" y="83"/>
                </a:lnTo>
                <a:lnTo>
                  <a:pt x="311" y="66"/>
                </a:lnTo>
                <a:lnTo>
                  <a:pt x="306" y="61"/>
                </a:lnTo>
                <a:lnTo>
                  <a:pt x="300" y="57"/>
                </a:lnTo>
                <a:lnTo>
                  <a:pt x="293" y="53"/>
                </a:lnTo>
                <a:lnTo>
                  <a:pt x="287" y="49"/>
                </a:lnTo>
                <a:lnTo>
                  <a:pt x="287" y="44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Freeform 159"/>
          <p:cNvSpPr>
            <a:spLocks/>
          </p:cNvSpPr>
          <p:nvPr/>
        </p:nvSpPr>
        <p:spPr bwMode="auto">
          <a:xfrm>
            <a:off x="5619750" y="4110828"/>
            <a:ext cx="201613" cy="220662"/>
          </a:xfrm>
          <a:custGeom>
            <a:avLst/>
            <a:gdLst>
              <a:gd name="T0" fmla="*/ 270 w 296"/>
              <a:gd name="T1" fmla="*/ 49 h 168"/>
              <a:gd name="T2" fmla="*/ 263 w 296"/>
              <a:gd name="T3" fmla="*/ 89 h 168"/>
              <a:gd name="T4" fmla="*/ 272 w 296"/>
              <a:gd name="T5" fmla="*/ 105 h 168"/>
              <a:gd name="T6" fmla="*/ 294 w 296"/>
              <a:gd name="T7" fmla="*/ 137 h 168"/>
              <a:gd name="T8" fmla="*/ 230 w 296"/>
              <a:gd name="T9" fmla="*/ 158 h 168"/>
              <a:gd name="T10" fmla="*/ 167 w 296"/>
              <a:gd name="T11" fmla="*/ 151 h 168"/>
              <a:gd name="T12" fmla="*/ 108 w 296"/>
              <a:gd name="T13" fmla="*/ 121 h 168"/>
              <a:gd name="T14" fmla="*/ 86 w 296"/>
              <a:gd name="T15" fmla="*/ 122 h 168"/>
              <a:gd name="T16" fmla="*/ 49 w 296"/>
              <a:gd name="T17" fmla="*/ 155 h 168"/>
              <a:gd name="T18" fmla="*/ 0 w 296"/>
              <a:gd name="T19" fmla="*/ 167 h 168"/>
              <a:gd name="T20" fmla="*/ 26 w 296"/>
              <a:gd name="T21" fmla="*/ 155 h 168"/>
              <a:gd name="T22" fmla="*/ 8 w 296"/>
              <a:gd name="T23" fmla="*/ 151 h 168"/>
              <a:gd name="T24" fmla="*/ 33 w 296"/>
              <a:gd name="T25" fmla="*/ 145 h 168"/>
              <a:gd name="T26" fmla="*/ 17 w 296"/>
              <a:gd name="T27" fmla="*/ 140 h 168"/>
              <a:gd name="T28" fmla="*/ 19 w 296"/>
              <a:gd name="T29" fmla="*/ 139 h 168"/>
              <a:gd name="T30" fmla="*/ 33 w 296"/>
              <a:gd name="T31" fmla="*/ 133 h 168"/>
              <a:gd name="T32" fmla="*/ 24 w 296"/>
              <a:gd name="T33" fmla="*/ 127 h 168"/>
              <a:gd name="T34" fmla="*/ 47 w 296"/>
              <a:gd name="T35" fmla="*/ 123 h 168"/>
              <a:gd name="T36" fmla="*/ 34 w 296"/>
              <a:gd name="T37" fmla="*/ 121 h 168"/>
              <a:gd name="T38" fmla="*/ 46 w 296"/>
              <a:gd name="T39" fmla="*/ 112 h 168"/>
              <a:gd name="T40" fmla="*/ 39 w 296"/>
              <a:gd name="T41" fmla="*/ 110 h 168"/>
              <a:gd name="T42" fmla="*/ 36 w 296"/>
              <a:gd name="T43" fmla="*/ 103 h 168"/>
              <a:gd name="T44" fmla="*/ 48 w 296"/>
              <a:gd name="T45" fmla="*/ 103 h 168"/>
              <a:gd name="T46" fmla="*/ 22 w 296"/>
              <a:gd name="T47" fmla="*/ 89 h 168"/>
              <a:gd name="T48" fmla="*/ 31 w 296"/>
              <a:gd name="T49" fmla="*/ 88 h 168"/>
              <a:gd name="T50" fmla="*/ 17 w 296"/>
              <a:gd name="T51" fmla="*/ 71 h 168"/>
              <a:gd name="T52" fmla="*/ 10 w 296"/>
              <a:gd name="T53" fmla="*/ 65 h 168"/>
              <a:gd name="T54" fmla="*/ 12 w 296"/>
              <a:gd name="T55" fmla="*/ 58 h 168"/>
              <a:gd name="T56" fmla="*/ 1 w 296"/>
              <a:gd name="T57" fmla="*/ 46 h 168"/>
              <a:gd name="T58" fmla="*/ 6 w 296"/>
              <a:gd name="T59" fmla="*/ 43 h 168"/>
              <a:gd name="T60" fmla="*/ 28 w 296"/>
              <a:gd name="T61" fmla="*/ 44 h 168"/>
              <a:gd name="T62" fmla="*/ 84 w 296"/>
              <a:gd name="T63" fmla="*/ 83 h 168"/>
              <a:gd name="T64" fmla="*/ 99 w 296"/>
              <a:gd name="T65" fmla="*/ 104 h 168"/>
              <a:gd name="T66" fmla="*/ 102 w 296"/>
              <a:gd name="T67" fmla="*/ 92 h 168"/>
              <a:gd name="T68" fmla="*/ 108 w 296"/>
              <a:gd name="T69" fmla="*/ 75 h 168"/>
              <a:gd name="T70" fmla="*/ 116 w 296"/>
              <a:gd name="T71" fmla="*/ 99 h 168"/>
              <a:gd name="T72" fmla="*/ 122 w 296"/>
              <a:gd name="T73" fmla="*/ 84 h 168"/>
              <a:gd name="T74" fmla="*/ 129 w 296"/>
              <a:gd name="T75" fmla="*/ 62 h 168"/>
              <a:gd name="T76" fmla="*/ 134 w 296"/>
              <a:gd name="T77" fmla="*/ 82 h 168"/>
              <a:gd name="T78" fmla="*/ 136 w 296"/>
              <a:gd name="T79" fmla="*/ 104 h 168"/>
              <a:gd name="T80" fmla="*/ 151 w 296"/>
              <a:gd name="T81" fmla="*/ 118 h 168"/>
              <a:gd name="T82" fmla="*/ 156 w 296"/>
              <a:gd name="T83" fmla="*/ 64 h 168"/>
              <a:gd name="T84" fmla="*/ 159 w 296"/>
              <a:gd name="T85" fmla="*/ 31 h 168"/>
              <a:gd name="T86" fmla="*/ 174 w 296"/>
              <a:gd name="T87" fmla="*/ 17 h 168"/>
              <a:gd name="T88" fmla="*/ 170 w 296"/>
              <a:gd name="T89" fmla="*/ 36 h 168"/>
              <a:gd name="T90" fmla="*/ 176 w 296"/>
              <a:gd name="T91" fmla="*/ 94 h 168"/>
              <a:gd name="T92" fmla="*/ 192 w 296"/>
              <a:gd name="T93" fmla="*/ 96 h 168"/>
              <a:gd name="T94" fmla="*/ 201 w 296"/>
              <a:gd name="T95" fmla="*/ 29 h 168"/>
              <a:gd name="T96" fmla="*/ 204 w 296"/>
              <a:gd name="T97" fmla="*/ 6 h 168"/>
              <a:gd name="T98" fmla="*/ 220 w 296"/>
              <a:gd name="T99" fmla="*/ 24 h 168"/>
              <a:gd name="T100" fmla="*/ 217 w 296"/>
              <a:gd name="T101" fmla="*/ 82 h 168"/>
              <a:gd name="T102" fmla="*/ 230 w 296"/>
              <a:gd name="T103" fmla="*/ 123 h 168"/>
              <a:gd name="T104" fmla="*/ 240 w 296"/>
              <a:gd name="T105" fmla="*/ 80 h 168"/>
              <a:gd name="T106" fmla="*/ 245 w 296"/>
              <a:gd name="T107" fmla="*/ 39 h 168"/>
              <a:gd name="T108" fmla="*/ 252 w 296"/>
              <a:gd name="T109" fmla="*/ 14 h 168"/>
              <a:gd name="T110" fmla="*/ 275 w 296"/>
              <a:gd name="T111" fmla="*/ 7 h 168"/>
              <a:gd name="T112" fmla="*/ 276 w 296"/>
              <a:gd name="T113" fmla="*/ 23 h 16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96"/>
              <a:gd name="T172" fmla="*/ 0 h 168"/>
              <a:gd name="T173" fmla="*/ 296 w 296"/>
              <a:gd name="T174" fmla="*/ 168 h 16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96" h="168">
                <a:moveTo>
                  <a:pt x="273" y="27"/>
                </a:moveTo>
                <a:lnTo>
                  <a:pt x="269" y="32"/>
                </a:lnTo>
                <a:lnTo>
                  <a:pt x="268" y="35"/>
                </a:lnTo>
                <a:lnTo>
                  <a:pt x="267" y="37"/>
                </a:lnTo>
                <a:lnTo>
                  <a:pt x="266" y="40"/>
                </a:lnTo>
                <a:lnTo>
                  <a:pt x="267" y="43"/>
                </a:lnTo>
                <a:lnTo>
                  <a:pt x="268" y="46"/>
                </a:lnTo>
                <a:lnTo>
                  <a:pt x="270" y="49"/>
                </a:lnTo>
                <a:lnTo>
                  <a:pt x="268" y="50"/>
                </a:lnTo>
                <a:lnTo>
                  <a:pt x="268" y="51"/>
                </a:lnTo>
                <a:lnTo>
                  <a:pt x="268" y="53"/>
                </a:lnTo>
                <a:lnTo>
                  <a:pt x="267" y="59"/>
                </a:lnTo>
                <a:lnTo>
                  <a:pt x="266" y="65"/>
                </a:lnTo>
                <a:lnTo>
                  <a:pt x="263" y="75"/>
                </a:lnTo>
                <a:lnTo>
                  <a:pt x="263" y="82"/>
                </a:lnTo>
                <a:lnTo>
                  <a:pt x="263" y="89"/>
                </a:lnTo>
                <a:lnTo>
                  <a:pt x="264" y="95"/>
                </a:lnTo>
                <a:lnTo>
                  <a:pt x="266" y="102"/>
                </a:lnTo>
                <a:lnTo>
                  <a:pt x="267" y="103"/>
                </a:lnTo>
                <a:lnTo>
                  <a:pt x="269" y="102"/>
                </a:lnTo>
                <a:lnTo>
                  <a:pt x="271" y="102"/>
                </a:lnTo>
                <a:lnTo>
                  <a:pt x="272" y="102"/>
                </a:lnTo>
                <a:lnTo>
                  <a:pt x="272" y="103"/>
                </a:lnTo>
                <a:lnTo>
                  <a:pt x="272" y="105"/>
                </a:lnTo>
                <a:lnTo>
                  <a:pt x="272" y="108"/>
                </a:lnTo>
                <a:lnTo>
                  <a:pt x="273" y="113"/>
                </a:lnTo>
                <a:lnTo>
                  <a:pt x="278" y="119"/>
                </a:lnTo>
                <a:lnTo>
                  <a:pt x="283" y="124"/>
                </a:lnTo>
                <a:lnTo>
                  <a:pt x="295" y="134"/>
                </a:lnTo>
                <a:lnTo>
                  <a:pt x="295" y="135"/>
                </a:lnTo>
                <a:lnTo>
                  <a:pt x="295" y="136"/>
                </a:lnTo>
                <a:lnTo>
                  <a:pt x="294" y="137"/>
                </a:lnTo>
                <a:lnTo>
                  <a:pt x="291" y="139"/>
                </a:lnTo>
                <a:lnTo>
                  <a:pt x="286" y="141"/>
                </a:lnTo>
                <a:lnTo>
                  <a:pt x="282" y="143"/>
                </a:lnTo>
                <a:lnTo>
                  <a:pt x="278" y="144"/>
                </a:lnTo>
                <a:lnTo>
                  <a:pt x="274" y="147"/>
                </a:lnTo>
                <a:lnTo>
                  <a:pt x="253" y="154"/>
                </a:lnTo>
                <a:lnTo>
                  <a:pt x="242" y="156"/>
                </a:lnTo>
                <a:lnTo>
                  <a:pt x="230" y="158"/>
                </a:lnTo>
                <a:lnTo>
                  <a:pt x="218" y="159"/>
                </a:lnTo>
                <a:lnTo>
                  <a:pt x="207" y="159"/>
                </a:lnTo>
                <a:lnTo>
                  <a:pt x="195" y="158"/>
                </a:lnTo>
                <a:lnTo>
                  <a:pt x="189" y="158"/>
                </a:lnTo>
                <a:lnTo>
                  <a:pt x="184" y="156"/>
                </a:lnTo>
                <a:lnTo>
                  <a:pt x="178" y="155"/>
                </a:lnTo>
                <a:lnTo>
                  <a:pt x="172" y="153"/>
                </a:lnTo>
                <a:lnTo>
                  <a:pt x="167" y="151"/>
                </a:lnTo>
                <a:lnTo>
                  <a:pt x="161" y="148"/>
                </a:lnTo>
                <a:lnTo>
                  <a:pt x="153" y="143"/>
                </a:lnTo>
                <a:lnTo>
                  <a:pt x="144" y="137"/>
                </a:lnTo>
                <a:lnTo>
                  <a:pt x="136" y="131"/>
                </a:lnTo>
                <a:lnTo>
                  <a:pt x="127" y="126"/>
                </a:lnTo>
                <a:lnTo>
                  <a:pt x="122" y="124"/>
                </a:lnTo>
                <a:lnTo>
                  <a:pt x="118" y="123"/>
                </a:lnTo>
                <a:lnTo>
                  <a:pt x="108" y="121"/>
                </a:lnTo>
                <a:lnTo>
                  <a:pt x="89" y="118"/>
                </a:lnTo>
                <a:lnTo>
                  <a:pt x="88" y="117"/>
                </a:lnTo>
                <a:lnTo>
                  <a:pt x="87" y="115"/>
                </a:lnTo>
                <a:lnTo>
                  <a:pt x="85" y="113"/>
                </a:lnTo>
                <a:lnTo>
                  <a:pt x="83" y="112"/>
                </a:lnTo>
                <a:lnTo>
                  <a:pt x="86" y="119"/>
                </a:lnTo>
                <a:lnTo>
                  <a:pt x="86" y="120"/>
                </a:lnTo>
                <a:lnTo>
                  <a:pt x="86" y="122"/>
                </a:lnTo>
                <a:lnTo>
                  <a:pt x="85" y="123"/>
                </a:lnTo>
                <a:lnTo>
                  <a:pt x="84" y="125"/>
                </a:lnTo>
                <a:lnTo>
                  <a:pt x="77" y="133"/>
                </a:lnTo>
                <a:lnTo>
                  <a:pt x="69" y="141"/>
                </a:lnTo>
                <a:lnTo>
                  <a:pt x="60" y="148"/>
                </a:lnTo>
                <a:lnTo>
                  <a:pt x="56" y="151"/>
                </a:lnTo>
                <a:lnTo>
                  <a:pt x="51" y="154"/>
                </a:lnTo>
                <a:lnTo>
                  <a:pt x="49" y="155"/>
                </a:lnTo>
                <a:lnTo>
                  <a:pt x="48" y="156"/>
                </a:lnTo>
                <a:lnTo>
                  <a:pt x="47" y="158"/>
                </a:lnTo>
                <a:lnTo>
                  <a:pt x="41" y="161"/>
                </a:lnTo>
                <a:lnTo>
                  <a:pt x="35" y="163"/>
                </a:lnTo>
                <a:lnTo>
                  <a:pt x="30" y="164"/>
                </a:lnTo>
                <a:lnTo>
                  <a:pt x="24" y="165"/>
                </a:lnTo>
                <a:lnTo>
                  <a:pt x="12" y="166"/>
                </a:lnTo>
                <a:lnTo>
                  <a:pt x="0" y="167"/>
                </a:lnTo>
                <a:lnTo>
                  <a:pt x="0" y="164"/>
                </a:lnTo>
                <a:lnTo>
                  <a:pt x="1" y="162"/>
                </a:lnTo>
                <a:lnTo>
                  <a:pt x="3" y="160"/>
                </a:lnTo>
                <a:lnTo>
                  <a:pt x="6" y="158"/>
                </a:lnTo>
                <a:lnTo>
                  <a:pt x="10" y="157"/>
                </a:lnTo>
                <a:lnTo>
                  <a:pt x="19" y="157"/>
                </a:lnTo>
                <a:lnTo>
                  <a:pt x="23" y="156"/>
                </a:lnTo>
                <a:lnTo>
                  <a:pt x="26" y="155"/>
                </a:lnTo>
                <a:lnTo>
                  <a:pt x="24" y="155"/>
                </a:lnTo>
                <a:lnTo>
                  <a:pt x="22" y="155"/>
                </a:lnTo>
                <a:lnTo>
                  <a:pt x="17" y="156"/>
                </a:lnTo>
                <a:lnTo>
                  <a:pt x="15" y="157"/>
                </a:lnTo>
                <a:lnTo>
                  <a:pt x="12" y="157"/>
                </a:lnTo>
                <a:lnTo>
                  <a:pt x="10" y="156"/>
                </a:lnTo>
                <a:lnTo>
                  <a:pt x="8" y="155"/>
                </a:lnTo>
                <a:lnTo>
                  <a:pt x="8" y="151"/>
                </a:lnTo>
                <a:lnTo>
                  <a:pt x="10" y="149"/>
                </a:lnTo>
                <a:lnTo>
                  <a:pt x="13" y="147"/>
                </a:lnTo>
                <a:lnTo>
                  <a:pt x="17" y="147"/>
                </a:lnTo>
                <a:lnTo>
                  <a:pt x="20" y="147"/>
                </a:lnTo>
                <a:lnTo>
                  <a:pt x="26" y="147"/>
                </a:lnTo>
                <a:lnTo>
                  <a:pt x="33" y="147"/>
                </a:lnTo>
                <a:lnTo>
                  <a:pt x="39" y="145"/>
                </a:lnTo>
                <a:lnTo>
                  <a:pt x="33" y="145"/>
                </a:lnTo>
                <a:lnTo>
                  <a:pt x="28" y="145"/>
                </a:lnTo>
                <a:lnTo>
                  <a:pt x="22" y="145"/>
                </a:lnTo>
                <a:lnTo>
                  <a:pt x="16" y="146"/>
                </a:lnTo>
                <a:lnTo>
                  <a:pt x="15" y="145"/>
                </a:lnTo>
                <a:lnTo>
                  <a:pt x="15" y="144"/>
                </a:lnTo>
                <a:lnTo>
                  <a:pt x="15" y="142"/>
                </a:lnTo>
                <a:lnTo>
                  <a:pt x="15" y="141"/>
                </a:lnTo>
                <a:lnTo>
                  <a:pt x="17" y="140"/>
                </a:lnTo>
                <a:lnTo>
                  <a:pt x="18" y="140"/>
                </a:lnTo>
                <a:lnTo>
                  <a:pt x="22" y="140"/>
                </a:lnTo>
                <a:lnTo>
                  <a:pt x="26" y="140"/>
                </a:lnTo>
                <a:lnTo>
                  <a:pt x="30" y="140"/>
                </a:lnTo>
                <a:lnTo>
                  <a:pt x="30" y="139"/>
                </a:lnTo>
                <a:lnTo>
                  <a:pt x="30" y="138"/>
                </a:lnTo>
                <a:lnTo>
                  <a:pt x="29" y="138"/>
                </a:lnTo>
                <a:lnTo>
                  <a:pt x="19" y="139"/>
                </a:lnTo>
                <a:lnTo>
                  <a:pt x="18" y="139"/>
                </a:lnTo>
                <a:lnTo>
                  <a:pt x="18" y="138"/>
                </a:lnTo>
                <a:lnTo>
                  <a:pt x="18" y="136"/>
                </a:lnTo>
                <a:lnTo>
                  <a:pt x="19" y="135"/>
                </a:lnTo>
                <a:lnTo>
                  <a:pt x="21" y="134"/>
                </a:lnTo>
                <a:lnTo>
                  <a:pt x="24" y="133"/>
                </a:lnTo>
                <a:lnTo>
                  <a:pt x="28" y="133"/>
                </a:lnTo>
                <a:lnTo>
                  <a:pt x="33" y="133"/>
                </a:lnTo>
                <a:lnTo>
                  <a:pt x="33" y="132"/>
                </a:lnTo>
                <a:lnTo>
                  <a:pt x="32" y="131"/>
                </a:lnTo>
                <a:lnTo>
                  <a:pt x="31" y="131"/>
                </a:lnTo>
                <a:lnTo>
                  <a:pt x="28" y="131"/>
                </a:lnTo>
                <a:lnTo>
                  <a:pt x="26" y="130"/>
                </a:lnTo>
                <a:lnTo>
                  <a:pt x="25" y="129"/>
                </a:lnTo>
                <a:lnTo>
                  <a:pt x="24" y="128"/>
                </a:lnTo>
                <a:lnTo>
                  <a:pt x="24" y="127"/>
                </a:lnTo>
                <a:lnTo>
                  <a:pt x="25" y="126"/>
                </a:lnTo>
                <a:lnTo>
                  <a:pt x="27" y="124"/>
                </a:lnTo>
                <a:lnTo>
                  <a:pt x="30" y="124"/>
                </a:lnTo>
                <a:lnTo>
                  <a:pt x="32" y="123"/>
                </a:lnTo>
                <a:lnTo>
                  <a:pt x="35" y="124"/>
                </a:lnTo>
                <a:lnTo>
                  <a:pt x="41" y="124"/>
                </a:lnTo>
                <a:lnTo>
                  <a:pt x="44" y="124"/>
                </a:lnTo>
                <a:lnTo>
                  <a:pt x="47" y="123"/>
                </a:lnTo>
                <a:lnTo>
                  <a:pt x="46" y="122"/>
                </a:lnTo>
                <a:lnTo>
                  <a:pt x="44" y="122"/>
                </a:lnTo>
                <a:lnTo>
                  <a:pt x="41" y="122"/>
                </a:lnTo>
                <a:lnTo>
                  <a:pt x="38" y="123"/>
                </a:lnTo>
                <a:lnTo>
                  <a:pt x="37" y="123"/>
                </a:lnTo>
                <a:lnTo>
                  <a:pt x="35" y="123"/>
                </a:lnTo>
                <a:lnTo>
                  <a:pt x="34" y="122"/>
                </a:lnTo>
                <a:lnTo>
                  <a:pt x="34" y="121"/>
                </a:lnTo>
                <a:lnTo>
                  <a:pt x="34" y="119"/>
                </a:lnTo>
                <a:lnTo>
                  <a:pt x="35" y="117"/>
                </a:lnTo>
                <a:lnTo>
                  <a:pt x="35" y="116"/>
                </a:lnTo>
                <a:lnTo>
                  <a:pt x="43" y="114"/>
                </a:lnTo>
                <a:lnTo>
                  <a:pt x="46" y="113"/>
                </a:lnTo>
                <a:lnTo>
                  <a:pt x="49" y="113"/>
                </a:lnTo>
                <a:lnTo>
                  <a:pt x="48" y="112"/>
                </a:lnTo>
                <a:lnTo>
                  <a:pt x="46" y="112"/>
                </a:lnTo>
                <a:lnTo>
                  <a:pt x="42" y="114"/>
                </a:lnTo>
                <a:lnTo>
                  <a:pt x="40" y="114"/>
                </a:lnTo>
                <a:lnTo>
                  <a:pt x="39" y="114"/>
                </a:lnTo>
                <a:lnTo>
                  <a:pt x="38" y="114"/>
                </a:lnTo>
                <a:lnTo>
                  <a:pt x="38" y="112"/>
                </a:lnTo>
                <a:lnTo>
                  <a:pt x="38" y="111"/>
                </a:lnTo>
                <a:lnTo>
                  <a:pt x="38" y="110"/>
                </a:lnTo>
                <a:lnTo>
                  <a:pt x="39" y="110"/>
                </a:lnTo>
                <a:lnTo>
                  <a:pt x="40" y="109"/>
                </a:lnTo>
                <a:lnTo>
                  <a:pt x="44" y="109"/>
                </a:lnTo>
                <a:lnTo>
                  <a:pt x="48" y="109"/>
                </a:lnTo>
                <a:lnTo>
                  <a:pt x="46" y="108"/>
                </a:lnTo>
                <a:lnTo>
                  <a:pt x="44" y="107"/>
                </a:lnTo>
                <a:lnTo>
                  <a:pt x="40" y="105"/>
                </a:lnTo>
                <a:lnTo>
                  <a:pt x="38" y="104"/>
                </a:lnTo>
                <a:lnTo>
                  <a:pt x="36" y="103"/>
                </a:lnTo>
                <a:lnTo>
                  <a:pt x="35" y="102"/>
                </a:lnTo>
                <a:lnTo>
                  <a:pt x="35" y="101"/>
                </a:lnTo>
                <a:lnTo>
                  <a:pt x="36" y="99"/>
                </a:lnTo>
                <a:lnTo>
                  <a:pt x="37" y="99"/>
                </a:lnTo>
                <a:lnTo>
                  <a:pt x="39" y="99"/>
                </a:lnTo>
                <a:lnTo>
                  <a:pt x="41" y="100"/>
                </a:lnTo>
                <a:lnTo>
                  <a:pt x="46" y="102"/>
                </a:lnTo>
                <a:lnTo>
                  <a:pt x="48" y="103"/>
                </a:lnTo>
                <a:lnTo>
                  <a:pt x="51" y="103"/>
                </a:lnTo>
                <a:lnTo>
                  <a:pt x="47" y="101"/>
                </a:lnTo>
                <a:lnTo>
                  <a:pt x="44" y="99"/>
                </a:lnTo>
                <a:lnTo>
                  <a:pt x="35" y="97"/>
                </a:lnTo>
                <a:lnTo>
                  <a:pt x="28" y="93"/>
                </a:lnTo>
                <a:lnTo>
                  <a:pt x="24" y="91"/>
                </a:lnTo>
                <a:lnTo>
                  <a:pt x="21" y="89"/>
                </a:lnTo>
                <a:lnTo>
                  <a:pt x="22" y="89"/>
                </a:lnTo>
                <a:lnTo>
                  <a:pt x="23" y="88"/>
                </a:lnTo>
                <a:lnTo>
                  <a:pt x="23" y="86"/>
                </a:lnTo>
                <a:lnTo>
                  <a:pt x="23" y="85"/>
                </a:lnTo>
                <a:lnTo>
                  <a:pt x="24" y="84"/>
                </a:lnTo>
                <a:lnTo>
                  <a:pt x="25" y="85"/>
                </a:lnTo>
                <a:lnTo>
                  <a:pt x="27" y="85"/>
                </a:lnTo>
                <a:lnTo>
                  <a:pt x="29" y="87"/>
                </a:lnTo>
                <a:lnTo>
                  <a:pt x="31" y="88"/>
                </a:lnTo>
                <a:lnTo>
                  <a:pt x="33" y="88"/>
                </a:lnTo>
                <a:lnTo>
                  <a:pt x="34" y="88"/>
                </a:lnTo>
                <a:lnTo>
                  <a:pt x="22" y="82"/>
                </a:lnTo>
                <a:lnTo>
                  <a:pt x="19" y="80"/>
                </a:lnTo>
                <a:lnTo>
                  <a:pt x="18" y="78"/>
                </a:lnTo>
                <a:lnTo>
                  <a:pt x="16" y="75"/>
                </a:lnTo>
                <a:lnTo>
                  <a:pt x="16" y="72"/>
                </a:lnTo>
                <a:lnTo>
                  <a:pt x="17" y="71"/>
                </a:lnTo>
                <a:lnTo>
                  <a:pt x="19" y="71"/>
                </a:lnTo>
                <a:lnTo>
                  <a:pt x="22" y="73"/>
                </a:lnTo>
                <a:lnTo>
                  <a:pt x="24" y="74"/>
                </a:lnTo>
                <a:lnTo>
                  <a:pt x="26" y="74"/>
                </a:lnTo>
                <a:lnTo>
                  <a:pt x="23" y="72"/>
                </a:lnTo>
                <a:lnTo>
                  <a:pt x="20" y="70"/>
                </a:lnTo>
                <a:lnTo>
                  <a:pt x="13" y="67"/>
                </a:lnTo>
                <a:lnTo>
                  <a:pt x="10" y="65"/>
                </a:lnTo>
                <a:lnTo>
                  <a:pt x="7" y="63"/>
                </a:lnTo>
                <a:lnTo>
                  <a:pt x="6" y="61"/>
                </a:lnTo>
                <a:lnTo>
                  <a:pt x="6" y="59"/>
                </a:lnTo>
                <a:lnTo>
                  <a:pt x="6" y="58"/>
                </a:lnTo>
                <a:lnTo>
                  <a:pt x="7" y="57"/>
                </a:lnTo>
                <a:lnTo>
                  <a:pt x="9" y="57"/>
                </a:lnTo>
                <a:lnTo>
                  <a:pt x="10" y="57"/>
                </a:lnTo>
                <a:lnTo>
                  <a:pt x="12" y="58"/>
                </a:lnTo>
                <a:lnTo>
                  <a:pt x="15" y="61"/>
                </a:lnTo>
                <a:lnTo>
                  <a:pt x="17" y="62"/>
                </a:lnTo>
                <a:lnTo>
                  <a:pt x="19" y="63"/>
                </a:lnTo>
                <a:lnTo>
                  <a:pt x="15" y="59"/>
                </a:lnTo>
                <a:lnTo>
                  <a:pt x="10" y="55"/>
                </a:lnTo>
                <a:lnTo>
                  <a:pt x="5" y="51"/>
                </a:lnTo>
                <a:lnTo>
                  <a:pt x="3" y="49"/>
                </a:lnTo>
                <a:lnTo>
                  <a:pt x="1" y="46"/>
                </a:lnTo>
                <a:lnTo>
                  <a:pt x="1" y="45"/>
                </a:lnTo>
                <a:lnTo>
                  <a:pt x="2" y="44"/>
                </a:lnTo>
                <a:lnTo>
                  <a:pt x="3" y="44"/>
                </a:lnTo>
                <a:lnTo>
                  <a:pt x="4" y="44"/>
                </a:lnTo>
                <a:lnTo>
                  <a:pt x="6" y="44"/>
                </a:lnTo>
                <a:lnTo>
                  <a:pt x="7" y="45"/>
                </a:lnTo>
                <a:lnTo>
                  <a:pt x="8" y="45"/>
                </a:lnTo>
                <a:lnTo>
                  <a:pt x="6" y="43"/>
                </a:lnTo>
                <a:lnTo>
                  <a:pt x="4" y="41"/>
                </a:lnTo>
                <a:lnTo>
                  <a:pt x="4" y="40"/>
                </a:lnTo>
                <a:lnTo>
                  <a:pt x="4" y="39"/>
                </a:lnTo>
                <a:lnTo>
                  <a:pt x="5" y="38"/>
                </a:lnTo>
                <a:lnTo>
                  <a:pt x="11" y="39"/>
                </a:lnTo>
                <a:lnTo>
                  <a:pt x="17" y="40"/>
                </a:lnTo>
                <a:lnTo>
                  <a:pt x="22" y="42"/>
                </a:lnTo>
                <a:lnTo>
                  <a:pt x="28" y="44"/>
                </a:lnTo>
                <a:lnTo>
                  <a:pt x="39" y="48"/>
                </a:lnTo>
                <a:lnTo>
                  <a:pt x="49" y="54"/>
                </a:lnTo>
                <a:lnTo>
                  <a:pt x="59" y="60"/>
                </a:lnTo>
                <a:lnTo>
                  <a:pt x="68" y="68"/>
                </a:lnTo>
                <a:lnTo>
                  <a:pt x="75" y="77"/>
                </a:lnTo>
                <a:lnTo>
                  <a:pt x="82" y="86"/>
                </a:lnTo>
                <a:lnTo>
                  <a:pt x="82" y="84"/>
                </a:lnTo>
                <a:lnTo>
                  <a:pt x="84" y="83"/>
                </a:lnTo>
                <a:lnTo>
                  <a:pt x="85" y="82"/>
                </a:lnTo>
                <a:lnTo>
                  <a:pt x="86" y="81"/>
                </a:lnTo>
                <a:lnTo>
                  <a:pt x="87" y="88"/>
                </a:lnTo>
                <a:lnTo>
                  <a:pt x="90" y="95"/>
                </a:lnTo>
                <a:lnTo>
                  <a:pt x="91" y="98"/>
                </a:lnTo>
                <a:lnTo>
                  <a:pt x="93" y="100"/>
                </a:lnTo>
                <a:lnTo>
                  <a:pt x="96" y="102"/>
                </a:lnTo>
                <a:lnTo>
                  <a:pt x="99" y="104"/>
                </a:lnTo>
                <a:lnTo>
                  <a:pt x="100" y="104"/>
                </a:lnTo>
                <a:lnTo>
                  <a:pt x="100" y="102"/>
                </a:lnTo>
                <a:lnTo>
                  <a:pt x="101" y="101"/>
                </a:lnTo>
                <a:lnTo>
                  <a:pt x="102" y="101"/>
                </a:lnTo>
                <a:lnTo>
                  <a:pt x="101" y="98"/>
                </a:lnTo>
                <a:lnTo>
                  <a:pt x="101" y="96"/>
                </a:lnTo>
                <a:lnTo>
                  <a:pt x="101" y="94"/>
                </a:lnTo>
                <a:lnTo>
                  <a:pt x="102" y="92"/>
                </a:lnTo>
                <a:lnTo>
                  <a:pt x="104" y="88"/>
                </a:lnTo>
                <a:lnTo>
                  <a:pt x="105" y="86"/>
                </a:lnTo>
                <a:lnTo>
                  <a:pt x="104" y="83"/>
                </a:lnTo>
                <a:lnTo>
                  <a:pt x="104" y="80"/>
                </a:lnTo>
                <a:lnTo>
                  <a:pt x="103" y="79"/>
                </a:lnTo>
                <a:lnTo>
                  <a:pt x="102" y="78"/>
                </a:lnTo>
                <a:lnTo>
                  <a:pt x="106" y="76"/>
                </a:lnTo>
                <a:lnTo>
                  <a:pt x="108" y="75"/>
                </a:lnTo>
                <a:lnTo>
                  <a:pt x="108" y="76"/>
                </a:lnTo>
                <a:lnTo>
                  <a:pt x="108" y="77"/>
                </a:lnTo>
                <a:lnTo>
                  <a:pt x="111" y="86"/>
                </a:lnTo>
                <a:lnTo>
                  <a:pt x="112" y="91"/>
                </a:lnTo>
                <a:lnTo>
                  <a:pt x="112" y="96"/>
                </a:lnTo>
                <a:lnTo>
                  <a:pt x="113" y="97"/>
                </a:lnTo>
                <a:lnTo>
                  <a:pt x="114" y="99"/>
                </a:lnTo>
                <a:lnTo>
                  <a:pt x="116" y="99"/>
                </a:lnTo>
                <a:lnTo>
                  <a:pt x="117" y="100"/>
                </a:lnTo>
                <a:lnTo>
                  <a:pt x="119" y="98"/>
                </a:lnTo>
                <a:lnTo>
                  <a:pt x="120" y="97"/>
                </a:lnTo>
                <a:lnTo>
                  <a:pt x="121" y="95"/>
                </a:lnTo>
                <a:lnTo>
                  <a:pt x="121" y="93"/>
                </a:lnTo>
                <a:lnTo>
                  <a:pt x="121" y="88"/>
                </a:lnTo>
                <a:lnTo>
                  <a:pt x="121" y="86"/>
                </a:lnTo>
                <a:lnTo>
                  <a:pt x="122" y="84"/>
                </a:lnTo>
                <a:lnTo>
                  <a:pt x="124" y="80"/>
                </a:lnTo>
                <a:lnTo>
                  <a:pt x="125" y="76"/>
                </a:lnTo>
                <a:lnTo>
                  <a:pt x="126" y="72"/>
                </a:lnTo>
                <a:lnTo>
                  <a:pt x="126" y="67"/>
                </a:lnTo>
                <a:lnTo>
                  <a:pt x="126" y="66"/>
                </a:lnTo>
                <a:lnTo>
                  <a:pt x="126" y="65"/>
                </a:lnTo>
                <a:lnTo>
                  <a:pt x="127" y="63"/>
                </a:lnTo>
                <a:lnTo>
                  <a:pt x="129" y="62"/>
                </a:lnTo>
                <a:lnTo>
                  <a:pt x="131" y="60"/>
                </a:lnTo>
                <a:lnTo>
                  <a:pt x="133" y="63"/>
                </a:lnTo>
                <a:lnTo>
                  <a:pt x="134" y="66"/>
                </a:lnTo>
                <a:lnTo>
                  <a:pt x="135" y="68"/>
                </a:lnTo>
                <a:lnTo>
                  <a:pt x="135" y="71"/>
                </a:lnTo>
                <a:lnTo>
                  <a:pt x="135" y="73"/>
                </a:lnTo>
                <a:lnTo>
                  <a:pt x="135" y="75"/>
                </a:lnTo>
                <a:lnTo>
                  <a:pt x="134" y="82"/>
                </a:lnTo>
                <a:lnTo>
                  <a:pt x="133" y="86"/>
                </a:lnTo>
                <a:lnTo>
                  <a:pt x="133" y="89"/>
                </a:lnTo>
                <a:lnTo>
                  <a:pt x="133" y="92"/>
                </a:lnTo>
                <a:lnTo>
                  <a:pt x="133" y="93"/>
                </a:lnTo>
                <a:lnTo>
                  <a:pt x="133" y="94"/>
                </a:lnTo>
                <a:lnTo>
                  <a:pt x="133" y="97"/>
                </a:lnTo>
                <a:lnTo>
                  <a:pt x="134" y="101"/>
                </a:lnTo>
                <a:lnTo>
                  <a:pt x="136" y="104"/>
                </a:lnTo>
                <a:lnTo>
                  <a:pt x="137" y="108"/>
                </a:lnTo>
                <a:lnTo>
                  <a:pt x="140" y="111"/>
                </a:lnTo>
                <a:lnTo>
                  <a:pt x="142" y="115"/>
                </a:lnTo>
                <a:lnTo>
                  <a:pt x="145" y="117"/>
                </a:lnTo>
                <a:lnTo>
                  <a:pt x="149" y="120"/>
                </a:lnTo>
                <a:lnTo>
                  <a:pt x="150" y="120"/>
                </a:lnTo>
                <a:lnTo>
                  <a:pt x="151" y="119"/>
                </a:lnTo>
                <a:lnTo>
                  <a:pt x="151" y="118"/>
                </a:lnTo>
                <a:lnTo>
                  <a:pt x="149" y="112"/>
                </a:lnTo>
                <a:lnTo>
                  <a:pt x="149" y="109"/>
                </a:lnTo>
                <a:lnTo>
                  <a:pt x="149" y="105"/>
                </a:lnTo>
                <a:lnTo>
                  <a:pt x="151" y="96"/>
                </a:lnTo>
                <a:lnTo>
                  <a:pt x="152" y="87"/>
                </a:lnTo>
                <a:lnTo>
                  <a:pt x="154" y="78"/>
                </a:lnTo>
                <a:lnTo>
                  <a:pt x="155" y="68"/>
                </a:lnTo>
                <a:lnTo>
                  <a:pt x="156" y="64"/>
                </a:lnTo>
                <a:lnTo>
                  <a:pt x="156" y="60"/>
                </a:lnTo>
                <a:lnTo>
                  <a:pt x="156" y="52"/>
                </a:lnTo>
                <a:lnTo>
                  <a:pt x="155" y="44"/>
                </a:lnTo>
                <a:lnTo>
                  <a:pt x="155" y="40"/>
                </a:lnTo>
                <a:lnTo>
                  <a:pt x="155" y="36"/>
                </a:lnTo>
                <a:lnTo>
                  <a:pt x="156" y="35"/>
                </a:lnTo>
                <a:lnTo>
                  <a:pt x="157" y="34"/>
                </a:lnTo>
                <a:lnTo>
                  <a:pt x="159" y="31"/>
                </a:lnTo>
                <a:lnTo>
                  <a:pt x="159" y="30"/>
                </a:lnTo>
                <a:lnTo>
                  <a:pt x="158" y="29"/>
                </a:lnTo>
                <a:lnTo>
                  <a:pt x="158" y="28"/>
                </a:lnTo>
                <a:lnTo>
                  <a:pt x="161" y="24"/>
                </a:lnTo>
                <a:lnTo>
                  <a:pt x="165" y="21"/>
                </a:lnTo>
                <a:lnTo>
                  <a:pt x="169" y="19"/>
                </a:lnTo>
                <a:lnTo>
                  <a:pt x="173" y="17"/>
                </a:lnTo>
                <a:lnTo>
                  <a:pt x="174" y="17"/>
                </a:lnTo>
                <a:lnTo>
                  <a:pt x="174" y="19"/>
                </a:lnTo>
                <a:lnTo>
                  <a:pt x="174" y="21"/>
                </a:lnTo>
                <a:lnTo>
                  <a:pt x="173" y="22"/>
                </a:lnTo>
                <a:lnTo>
                  <a:pt x="172" y="25"/>
                </a:lnTo>
                <a:lnTo>
                  <a:pt x="171" y="29"/>
                </a:lnTo>
                <a:lnTo>
                  <a:pt x="170" y="32"/>
                </a:lnTo>
                <a:lnTo>
                  <a:pt x="170" y="34"/>
                </a:lnTo>
                <a:lnTo>
                  <a:pt x="170" y="36"/>
                </a:lnTo>
                <a:lnTo>
                  <a:pt x="171" y="40"/>
                </a:lnTo>
                <a:lnTo>
                  <a:pt x="171" y="43"/>
                </a:lnTo>
                <a:lnTo>
                  <a:pt x="172" y="46"/>
                </a:lnTo>
                <a:lnTo>
                  <a:pt x="172" y="49"/>
                </a:lnTo>
                <a:lnTo>
                  <a:pt x="172" y="67"/>
                </a:lnTo>
                <a:lnTo>
                  <a:pt x="173" y="76"/>
                </a:lnTo>
                <a:lnTo>
                  <a:pt x="175" y="85"/>
                </a:lnTo>
                <a:lnTo>
                  <a:pt x="176" y="94"/>
                </a:lnTo>
                <a:lnTo>
                  <a:pt x="179" y="103"/>
                </a:lnTo>
                <a:lnTo>
                  <a:pt x="183" y="112"/>
                </a:lnTo>
                <a:lnTo>
                  <a:pt x="188" y="120"/>
                </a:lnTo>
                <a:lnTo>
                  <a:pt x="189" y="120"/>
                </a:lnTo>
                <a:lnTo>
                  <a:pt x="190" y="120"/>
                </a:lnTo>
                <a:lnTo>
                  <a:pt x="191" y="119"/>
                </a:lnTo>
                <a:lnTo>
                  <a:pt x="190" y="108"/>
                </a:lnTo>
                <a:lnTo>
                  <a:pt x="192" y="96"/>
                </a:lnTo>
                <a:lnTo>
                  <a:pt x="193" y="84"/>
                </a:lnTo>
                <a:lnTo>
                  <a:pt x="195" y="73"/>
                </a:lnTo>
                <a:lnTo>
                  <a:pt x="195" y="61"/>
                </a:lnTo>
                <a:lnTo>
                  <a:pt x="195" y="54"/>
                </a:lnTo>
                <a:lnTo>
                  <a:pt x="196" y="46"/>
                </a:lnTo>
                <a:lnTo>
                  <a:pt x="198" y="39"/>
                </a:lnTo>
                <a:lnTo>
                  <a:pt x="200" y="31"/>
                </a:lnTo>
                <a:lnTo>
                  <a:pt x="201" y="29"/>
                </a:lnTo>
                <a:lnTo>
                  <a:pt x="201" y="27"/>
                </a:lnTo>
                <a:lnTo>
                  <a:pt x="200" y="24"/>
                </a:lnTo>
                <a:lnTo>
                  <a:pt x="200" y="22"/>
                </a:lnTo>
                <a:lnTo>
                  <a:pt x="202" y="20"/>
                </a:lnTo>
                <a:lnTo>
                  <a:pt x="202" y="17"/>
                </a:lnTo>
                <a:lnTo>
                  <a:pt x="203" y="15"/>
                </a:lnTo>
                <a:lnTo>
                  <a:pt x="203" y="12"/>
                </a:lnTo>
                <a:lnTo>
                  <a:pt x="204" y="6"/>
                </a:lnTo>
                <a:lnTo>
                  <a:pt x="206" y="4"/>
                </a:lnTo>
                <a:lnTo>
                  <a:pt x="208" y="2"/>
                </a:lnTo>
                <a:lnTo>
                  <a:pt x="219" y="1"/>
                </a:lnTo>
                <a:lnTo>
                  <a:pt x="224" y="0"/>
                </a:lnTo>
                <a:lnTo>
                  <a:pt x="229" y="0"/>
                </a:lnTo>
                <a:lnTo>
                  <a:pt x="225" y="8"/>
                </a:lnTo>
                <a:lnTo>
                  <a:pt x="222" y="16"/>
                </a:lnTo>
                <a:lnTo>
                  <a:pt x="220" y="24"/>
                </a:lnTo>
                <a:lnTo>
                  <a:pt x="219" y="33"/>
                </a:lnTo>
                <a:lnTo>
                  <a:pt x="217" y="67"/>
                </a:lnTo>
                <a:lnTo>
                  <a:pt x="217" y="68"/>
                </a:lnTo>
                <a:lnTo>
                  <a:pt x="217" y="69"/>
                </a:lnTo>
                <a:lnTo>
                  <a:pt x="217" y="71"/>
                </a:lnTo>
                <a:lnTo>
                  <a:pt x="217" y="73"/>
                </a:lnTo>
                <a:lnTo>
                  <a:pt x="218" y="76"/>
                </a:lnTo>
                <a:lnTo>
                  <a:pt x="217" y="82"/>
                </a:lnTo>
                <a:lnTo>
                  <a:pt x="217" y="87"/>
                </a:lnTo>
                <a:lnTo>
                  <a:pt x="217" y="90"/>
                </a:lnTo>
                <a:lnTo>
                  <a:pt x="218" y="93"/>
                </a:lnTo>
                <a:lnTo>
                  <a:pt x="220" y="100"/>
                </a:lnTo>
                <a:lnTo>
                  <a:pt x="222" y="108"/>
                </a:lnTo>
                <a:lnTo>
                  <a:pt x="226" y="116"/>
                </a:lnTo>
                <a:lnTo>
                  <a:pt x="228" y="119"/>
                </a:lnTo>
                <a:lnTo>
                  <a:pt x="230" y="123"/>
                </a:lnTo>
                <a:lnTo>
                  <a:pt x="232" y="120"/>
                </a:lnTo>
                <a:lnTo>
                  <a:pt x="233" y="117"/>
                </a:lnTo>
                <a:lnTo>
                  <a:pt x="235" y="111"/>
                </a:lnTo>
                <a:lnTo>
                  <a:pt x="235" y="105"/>
                </a:lnTo>
                <a:lnTo>
                  <a:pt x="237" y="98"/>
                </a:lnTo>
                <a:lnTo>
                  <a:pt x="239" y="92"/>
                </a:lnTo>
                <a:lnTo>
                  <a:pt x="239" y="86"/>
                </a:lnTo>
                <a:lnTo>
                  <a:pt x="240" y="80"/>
                </a:lnTo>
                <a:lnTo>
                  <a:pt x="240" y="74"/>
                </a:lnTo>
                <a:lnTo>
                  <a:pt x="239" y="62"/>
                </a:lnTo>
                <a:lnTo>
                  <a:pt x="240" y="56"/>
                </a:lnTo>
                <a:lnTo>
                  <a:pt x="241" y="50"/>
                </a:lnTo>
                <a:lnTo>
                  <a:pt x="241" y="48"/>
                </a:lnTo>
                <a:lnTo>
                  <a:pt x="241" y="46"/>
                </a:lnTo>
                <a:lnTo>
                  <a:pt x="243" y="42"/>
                </a:lnTo>
                <a:lnTo>
                  <a:pt x="245" y="39"/>
                </a:lnTo>
                <a:lnTo>
                  <a:pt x="245" y="37"/>
                </a:lnTo>
                <a:lnTo>
                  <a:pt x="246" y="35"/>
                </a:lnTo>
                <a:lnTo>
                  <a:pt x="246" y="34"/>
                </a:lnTo>
                <a:lnTo>
                  <a:pt x="246" y="32"/>
                </a:lnTo>
                <a:lnTo>
                  <a:pt x="246" y="30"/>
                </a:lnTo>
                <a:lnTo>
                  <a:pt x="246" y="29"/>
                </a:lnTo>
                <a:lnTo>
                  <a:pt x="250" y="19"/>
                </a:lnTo>
                <a:lnTo>
                  <a:pt x="252" y="14"/>
                </a:lnTo>
                <a:lnTo>
                  <a:pt x="253" y="9"/>
                </a:lnTo>
                <a:lnTo>
                  <a:pt x="254" y="7"/>
                </a:lnTo>
                <a:lnTo>
                  <a:pt x="256" y="5"/>
                </a:lnTo>
                <a:lnTo>
                  <a:pt x="258" y="3"/>
                </a:lnTo>
                <a:lnTo>
                  <a:pt x="261" y="2"/>
                </a:lnTo>
                <a:lnTo>
                  <a:pt x="265" y="4"/>
                </a:lnTo>
                <a:lnTo>
                  <a:pt x="270" y="5"/>
                </a:lnTo>
                <a:lnTo>
                  <a:pt x="275" y="7"/>
                </a:lnTo>
                <a:lnTo>
                  <a:pt x="280" y="8"/>
                </a:lnTo>
                <a:lnTo>
                  <a:pt x="282" y="10"/>
                </a:lnTo>
                <a:lnTo>
                  <a:pt x="283" y="11"/>
                </a:lnTo>
                <a:lnTo>
                  <a:pt x="284" y="12"/>
                </a:lnTo>
                <a:lnTo>
                  <a:pt x="283" y="13"/>
                </a:lnTo>
                <a:lnTo>
                  <a:pt x="280" y="16"/>
                </a:lnTo>
                <a:lnTo>
                  <a:pt x="278" y="19"/>
                </a:lnTo>
                <a:lnTo>
                  <a:pt x="276" y="23"/>
                </a:lnTo>
                <a:lnTo>
                  <a:pt x="273" y="27"/>
                </a:lnTo>
              </a:path>
            </a:pathLst>
          </a:custGeom>
          <a:solidFill>
            <a:srgbClr val="00B261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Freeform 160"/>
          <p:cNvSpPr>
            <a:spLocks/>
          </p:cNvSpPr>
          <p:nvPr/>
        </p:nvSpPr>
        <p:spPr bwMode="auto">
          <a:xfrm>
            <a:off x="5800725" y="4129878"/>
            <a:ext cx="22225" cy="117475"/>
          </a:xfrm>
          <a:custGeom>
            <a:avLst/>
            <a:gdLst>
              <a:gd name="T0" fmla="*/ 28 w 32"/>
              <a:gd name="T1" fmla="*/ 13 h 89"/>
              <a:gd name="T2" fmla="*/ 25 w 32"/>
              <a:gd name="T3" fmla="*/ 15 h 89"/>
              <a:gd name="T4" fmla="*/ 24 w 32"/>
              <a:gd name="T5" fmla="*/ 16 h 89"/>
              <a:gd name="T6" fmla="*/ 23 w 32"/>
              <a:gd name="T7" fmla="*/ 17 h 89"/>
              <a:gd name="T8" fmla="*/ 23 w 32"/>
              <a:gd name="T9" fmla="*/ 21 h 89"/>
              <a:gd name="T10" fmla="*/ 23 w 32"/>
              <a:gd name="T11" fmla="*/ 22 h 89"/>
              <a:gd name="T12" fmla="*/ 23 w 32"/>
              <a:gd name="T13" fmla="*/ 24 h 89"/>
              <a:gd name="T14" fmla="*/ 21 w 32"/>
              <a:gd name="T15" fmla="*/ 28 h 89"/>
              <a:gd name="T16" fmla="*/ 19 w 32"/>
              <a:gd name="T17" fmla="*/ 32 h 89"/>
              <a:gd name="T18" fmla="*/ 17 w 32"/>
              <a:gd name="T19" fmla="*/ 39 h 89"/>
              <a:gd name="T20" fmla="*/ 15 w 32"/>
              <a:gd name="T21" fmla="*/ 47 h 89"/>
              <a:gd name="T22" fmla="*/ 13 w 32"/>
              <a:gd name="T23" fmla="*/ 51 h 89"/>
              <a:gd name="T24" fmla="*/ 11 w 32"/>
              <a:gd name="T25" fmla="*/ 54 h 89"/>
              <a:gd name="T26" fmla="*/ 11 w 32"/>
              <a:gd name="T27" fmla="*/ 56 h 89"/>
              <a:gd name="T28" fmla="*/ 12 w 32"/>
              <a:gd name="T29" fmla="*/ 59 h 89"/>
              <a:gd name="T30" fmla="*/ 12 w 32"/>
              <a:gd name="T31" fmla="*/ 62 h 89"/>
              <a:gd name="T32" fmla="*/ 13 w 32"/>
              <a:gd name="T33" fmla="*/ 65 h 89"/>
              <a:gd name="T34" fmla="*/ 11 w 32"/>
              <a:gd name="T35" fmla="*/ 71 h 89"/>
              <a:gd name="T36" fmla="*/ 10 w 32"/>
              <a:gd name="T37" fmla="*/ 77 h 89"/>
              <a:gd name="T38" fmla="*/ 7 w 32"/>
              <a:gd name="T39" fmla="*/ 82 h 89"/>
              <a:gd name="T40" fmla="*/ 4 w 32"/>
              <a:gd name="T41" fmla="*/ 88 h 89"/>
              <a:gd name="T42" fmla="*/ 2 w 32"/>
              <a:gd name="T43" fmla="*/ 86 h 89"/>
              <a:gd name="T44" fmla="*/ 1 w 32"/>
              <a:gd name="T45" fmla="*/ 85 h 89"/>
              <a:gd name="T46" fmla="*/ 0 w 32"/>
              <a:gd name="T47" fmla="*/ 81 h 89"/>
              <a:gd name="T48" fmla="*/ 0 w 32"/>
              <a:gd name="T49" fmla="*/ 77 h 89"/>
              <a:gd name="T50" fmla="*/ 0 w 32"/>
              <a:gd name="T51" fmla="*/ 74 h 89"/>
              <a:gd name="T52" fmla="*/ 1 w 32"/>
              <a:gd name="T53" fmla="*/ 64 h 89"/>
              <a:gd name="T54" fmla="*/ 2 w 32"/>
              <a:gd name="T55" fmla="*/ 54 h 89"/>
              <a:gd name="T56" fmla="*/ 3 w 32"/>
              <a:gd name="T57" fmla="*/ 44 h 89"/>
              <a:gd name="T58" fmla="*/ 4 w 32"/>
              <a:gd name="T59" fmla="*/ 33 h 89"/>
              <a:gd name="T60" fmla="*/ 3 w 32"/>
              <a:gd name="T61" fmla="*/ 31 h 89"/>
              <a:gd name="T62" fmla="*/ 3 w 32"/>
              <a:gd name="T63" fmla="*/ 29 h 89"/>
              <a:gd name="T64" fmla="*/ 2 w 32"/>
              <a:gd name="T65" fmla="*/ 26 h 89"/>
              <a:gd name="T66" fmla="*/ 3 w 32"/>
              <a:gd name="T67" fmla="*/ 23 h 89"/>
              <a:gd name="T68" fmla="*/ 7 w 32"/>
              <a:gd name="T69" fmla="*/ 16 h 89"/>
              <a:gd name="T70" fmla="*/ 10 w 32"/>
              <a:gd name="T71" fmla="*/ 9 h 89"/>
              <a:gd name="T72" fmla="*/ 12 w 32"/>
              <a:gd name="T73" fmla="*/ 6 h 89"/>
              <a:gd name="T74" fmla="*/ 14 w 32"/>
              <a:gd name="T75" fmla="*/ 3 h 89"/>
              <a:gd name="T76" fmla="*/ 17 w 32"/>
              <a:gd name="T77" fmla="*/ 1 h 89"/>
              <a:gd name="T78" fmla="*/ 20 w 32"/>
              <a:gd name="T79" fmla="*/ 0 h 89"/>
              <a:gd name="T80" fmla="*/ 22 w 32"/>
              <a:gd name="T81" fmla="*/ 0 h 89"/>
              <a:gd name="T82" fmla="*/ 25 w 32"/>
              <a:gd name="T83" fmla="*/ 1 h 89"/>
              <a:gd name="T84" fmla="*/ 27 w 32"/>
              <a:gd name="T85" fmla="*/ 2 h 89"/>
              <a:gd name="T86" fmla="*/ 29 w 32"/>
              <a:gd name="T87" fmla="*/ 4 h 89"/>
              <a:gd name="T88" fmla="*/ 31 w 32"/>
              <a:gd name="T89" fmla="*/ 6 h 89"/>
              <a:gd name="T90" fmla="*/ 31 w 32"/>
              <a:gd name="T91" fmla="*/ 8 h 89"/>
              <a:gd name="T92" fmla="*/ 31 w 32"/>
              <a:gd name="T93" fmla="*/ 9 h 89"/>
              <a:gd name="T94" fmla="*/ 30 w 32"/>
              <a:gd name="T95" fmla="*/ 10 h 89"/>
              <a:gd name="T96" fmla="*/ 29 w 32"/>
              <a:gd name="T97" fmla="*/ 12 h 89"/>
              <a:gd name="T98" fmla="*/ 28 w 32"/>
              <a:gd name="T99" fmla="*/ 13 h 8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"/>
              <a:gd name="T151" fmla="*/ 0 h 89"/>
              <a:gd name="T152" fmla="*/ 32 w 32"/>
              <a:gd name="T153" fmla="*/ 89 h 8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" h="89">
                <a:moveTo>
                  <a:pt x="28" y="13"/>
                </a:moveTo>
                <a:lnTo>
                  <a:pt x="25" y="15"/>
                </a:lnTo>
                <a:lnTo>
                  <a:pt x="24" y="16"/>
                </a:lnTo>
                <a:lnTo>
                  <a:pt x="23" y="17"/>
                </a:lnTo>
                <a:lnTo>
                  <a:pt x="23" y="21"/>
                </a:lnTo>
                <a:lnTo>
                  <a:pt x="23" y="22"/>
                </a:lnTo>
                <a:lnTo>
                  <a:pt x="23" y="24"/>
                </a:lnTo>
                <a:lnTo>
                  <a:pt x="21" y="28"/>
                </a:lnTo>
                <a:lnTo>
                  <a:pt x="19" y="32"/>
                </a:lnTo>
                <a:lnTo>
                  <a:pt x="17" y="39"/>
                </a:lnTo>
                <a:lnTo>
                  <a:pt x="15" y="47"/>
                </a:lnTo>
                <a:lnTo>
                  <a:pt x="13" y="51"/>
                </a:lnTo>
                <a:lnTo>
                  <a:pt x="11" y="54"/>
                </a:lnTo>
                <a:lnTo>
                  <a:pt x="11" y="56"/>
                </a:lnTo>
                <a:lnTo>
                  <a:pt x="12" y="59"/>
                </a:lnTo>
                <a:lnTo>
                  <a:pt x="12" y="62"/>
                </a:lnTo>
                <a:lnTo>
                  <a:pt x="13" y="65"/>
                </a:lnTo>
                <a:lnTo>
                  <a:pt x="11" y="71"/>
                </a:lnTo>
                <a:lnTo>
                  <a:pt x="10" y="77"/>
                </a:lnTo>
                <a:lnTo>
                  <a:pt x="7" y="82"/>
                </a:lnTo>
                <a:lnTo>
                  <a:pt x="4" y="88"/>
                </a:lnTo>
                <a:lnTo>
                  <a:pt x="2" y="86"/>
                </a:lnTo>
                <a:lnTo>
                  <a:pt x="1" y="85"/>
                </a:lnTo>
                <a:lnTo>
                  <a:pt x="0" y="81"/>
                </a:lnTo>
                <a:lnTo>
                  <a:pt x="0" y="77"/>
                </a:lnTo>
                <a:lnTo>
                  <a:pt x="0" y="74"/>
                </a:lnTo>
                <a:lnTo>
                  <a:pt x="1" y="64"/>
                </a:lnTo>
                <a:lnTo>
                  <a:pt x="2" y="54"/>
                </a:lnTo>
                <a:lnTo>
                  <a:pt x="3" y="44"/>
                </a:lnTo>
                <a:lnTo>
                  <a:pt x="4" y="33"/>
                </a:lnTo>
                <a:lnTo>
                  <a:pt x="3" y="31"/>
                </a:lnTo>
                <a:lnTo>
                  <a:pt x="3" y="29"/>
                </a:lnTo>
                <a:lnTo>
                  <a:pt x="2" y="26"/>
                </a:lnTo>
                <a:lnTo>
                  <a:pt x="3" y="23"/>
                </a:lnTo>
                <a:lnTo>
                  <a:pt x="7" y="16"/>
                </a:lnTo>
                <a:lnTo>
                  <a:pt x="10" y="9"/>
                </a:lnTo>
                <a:lnTo>
                  <a:pt x="12" y="6"/>
                </a:lnTo>
                <a:lnTo>
                  <a:pt x="14" y="3"/>
                </a:lnTo>
                <a:lnTo>
                  <a:pt x="17" y="1"/>
                </a:lnTo>
                <a:lnTo>
                  <a:pt x="20" y="0"/>
                </a:lnTo>
                <a:lnTo>
                  <a:pt x="22" y="0"/>
                </a:lnTo>
                <a:lnTo>
                  <a:pt x="25" y="1"/>
                </a:lnTo>
                <a:lnTo>
                  <a:pt x="27" y="2"/>
                </a:lnTo>
                <a:lnTo>
                  <a:pt x="29" y="4"/>
                </a:lnTo>
                <a:lnTo>
                  <a:pt x="31" y="6"/>
                </a:lnTo>
                <a:lnTo>
                  <a:pt x="31" y="8"/>
                </a:lnTo>
                <a:lnTo>
                  <a:pt x="31" y="9"/>
                </a:lnTo>
                <a:lnTo>
                  <a:pt x="30" y="10"/>
                </a:lnTo>
                <a:lnTo>
                  <a:pt x="29" y="12"/>
                </a:lnTo>
                <a:lnTo>
                  <a:pt x="28" y="13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" name="Freeform 161"/>
          <p:cNvSpPr>
            <a:spLocks/>
          </p:cNvSpPr>
          <p:nvPr/>
        </p:nvSpPr>
        <p:spPr bwMode="auto">
          <a:xfrm>
            <a:off x="5768975" y="4110828"/>
            <a:ext cx="25400" cy="155575"/>
          </a:xfrm>
          <a:custGeom>
            <a:avLst/>
            <a:gdLst>
              <a:gd name="T0" fmla="*/ 27 w 37"/>
              <a:gd name="T1" fmla="*/ 24 h 118"/>
              <a:gd name="T2" fmla="*/ 25 w 37"/>
              <a:gd name="T3" fmla="*/ 25 h 118"/>
              <a:gd name="T4" fmla="*/ 25 w 37"/>
              <a:gd name="T5" fmla="*/ 28 h 118"/>
              <a:gd name="T6" fmla="*/ 24 w 37"/>
              <a:gd name="T7" fmla="*/ 32 h 118"/>
              <a:gd name="T8" fmla="*/ 25 w 37"/>
              <a:gd name="T9" fmla="*/ 38 h 118"/>
              <a:gd name="T10" fmla="*/ 24 w 37"/>
              <a:gd name="T11" fmla="*/ 40 h 118"/>
              <a:gd name="T12" fmla="*/ 23 w 37"/>
              <a:gd name="T13" fmla="*/ 43 h 118"/>
              <a:gd name="T14" fmla="*/ 22 w 37"/>
              <a:gd name="T15" fmla="*/ 46 h 118"/>
              <a:gd name="T16" fmla="*/ 20 w 37"/>
              <a:gd name="T17" fmla="*/ 50 h 118"/>
              <a:gd name="T18" fmla="*/ 19 w 37"/>
              <a:gd name="T19" fmla="*/ 57 h 118"/>
              <a:gd name="T20" fmla="*/ 19 w 37"/>
              <a:gd name="T21" fmla="*/ 72 h 118"/>
              <a:gd name="T22" fmla="*/ 19 w 37"/>
              <a:gd name="T23" fmla="*/ 78 h 118"/>
              <a:gd name="T24" fmla="*/ 19 w 37"/>
              <a:gd name="T25" fmla="*/ 84 h 118"/>
              <a:gd name="T26" fmla="*/ 19 w 37"/>
              <a:gd name="T27" fmla="*/ 90 h 118"/>
              <a:gd name="T28" fmla="*/ 19 w 37"/>
              <a:gd name="T29" fmla="*/ 93 h 118"/>
              <a:gd name="T30" fmla="*/ 18 w 37"/>
              <a:gd name="T31" fmla="*/ 96 h 118"/>
              <a:gd name="T32" fmla="*/ 17 w 37"/>
              <a:gd name="T33" fmla="*/ 101 h 118"/>
              <a:gd name="T34" fmla="*/ 15 w 37"/>
              <a:gd name="T35" fmla="*/ 107 h 118"/>
              <a:gd name="T36" fmla="*/ 14 w 37"/>
              <a:gd name="T37" fmla="*/ 112 h 118"/>
              <a:gd name="T38" fmla="*/ 12 w 37"/>
              <a:gd name="T39" fmla="*/ 117 h 118"/>
              <a:gd name="T40" fmla="*/ 8 w 37"/>
              <a:gd name="T41" fmla="*/ 112 h 118"/>
              <a:gd name="T42" fmla="*/ 6 w 37"/>
              <a:gd name="T43" fmla="*/ 107 h 118"/>
              <a:gd name="T44" fmla="*/ 4 w 37"/>
              <a:gd name="T45" fmla="*/ 102 h 118"/>
              <a:gd name="T46" fmla="*/ 2 w 37"/>
              <a:gd name="T47" fmla="*/ 96 h 118"/>
              <a:gd name="T48" fmla="*/ 1 w 37"/>
              <a:gd name="T49" fmla="*/ 91 h 118"/>
              <a:gd name="T50" fmla="*/ 0 w 37"/>
              <a:gd name="T51" fmla="*/ 85 h 118"/>
              <a:gd name="T52" fmla="*/ 0 w 37"/>
              <a:gd name="T53" fmla="*/ 80 h 118"/>
              <a:gd name="T54" fmla="*/ 1 w 37"/>
              <a:gd name="T55" fmla="*/ 74 h 118"/>
              <a:gd name="T56" fmla="*/ 0 w 37"/>
              <a:gd name="T57" fmla="*/ 71 h 118"/>
              <a:gd name="T58" fmla="*/ 0 w 37"/>
              <a:gd name="T59" fmla="*/ 70 h 118"/>
              <a:gd name="T60" fmla="*/ 0 w 37"/>
              <a:gd name="T61" fmla="*/ 69 h 118"/>
              <a:gd name="T62" fmla="*/ 0 w 37"/>
              <a:gd name="T63" fmla="*/ 55 h 118"/>
              <a:gd name="T64" fmla="*/ 1 w 37"/>
              <a:gd name="T65" fmla="*/ 41 h 118"/>
              <a:gd name="T66" fmla="*/ 1 w 37"/>
              <a:gd name="T67" fmla="*/ 34 h 118"/>
              <a:gd name="T68" fmla="*/ 2 w 37"/>
              <a:gd name="T69" fmla="*/ 27 h 118"/>
              <a:gd name="T70" fmla="*/ 4 w 37"/>
              <a:gd name="T71" fmla="*/ 20 h 118"/>
              <a:gd name="T72" fmla="*/ 6 w 37"/>
              <a:gd name="T73" fmla="*/ 13 h 118"/>
              <a:gd name="T74" fmla="*/ 8 w 37"/>
              <a:gd name="T75" fmla="*/ 9 h 118"/>
              <a:gd name="T76" fmla="*/ 10 w 37"/>
              <a:gd name="T77" fmla="*/ 6 h 118"/>
              <a:gd name="T78" fmla="*/ 12 w 37"/>
              <a:gd name="T79" fmla="*/ 3 h 118"/>
              <a:gd name="T80" fmla="*/ 16 w 37"/>
              <a:gd name="T81" fmla="*/ 0 h 118"/>
              <a:gd name="T82" fmla="*/ 20 w 37"/>
              <a:gd name="T83" fmla="*/ 0 h 118"/>
              <a:gd name="T84" fmla="*/ 25 w 37"/>
              <a:gd name="T85" fmla="*/ 0 h 118"/>
              <a:gd name="T86" fmla="*/ 30 w 37"/>
              <a:gd name="T87" fmla="*/ 1 h 118"/>
              <a:gd name="T88" fmla="*/ 34 w 37"/>
              <a:gd name="T89" fmla="*/ 3 h 118"/>
              <a:gd name="T90" fmla="*/ 35 w 37"/>
              <a:gd name="T91" fmla="*/ 4 h 118"/>
              <a:gd name="T92" fmla="*/ 36 w 37"/>
              <a:gd name="T93" fmla="*/ 6 h 118"/>
              <a:gd name="T94" fmla="*/ 36 w 37"/>
              <a:gd name="T95" fmla="*/ 7 h 118"/>
              <a:gd name="T96" fmla="*/ 35 w 37"/>
              <a:gd name="T97" fmla="*/ 9 h 118"/>
              <a:gd name="T98" fmla="*/ 32 w 37"/>
              <a:gd name="T99" fmla="*/ 13 h 118"/>
              <a:gd name="T100" fmla="*/ 31 w 37"/>
              <a:gd name="T101" fmla="*/ 16 h 118"/>
              <a:gd name="T102" fmla="*/ 31 w 37"/>
              <a:gd name="T103" fmla="*/ 18 h 118"/>
              <a:gd name="T104" fmla="*/ 31 w 37"/>
              <a:gd name="T105" fmla="*/ 19 h 118"/>
              <a:gd name="T106" fmla="*/ 30 w 37"/>
              <a:gd name="T107" fmla="*/ 20 h 118"/>
              <a:gd name="T108" fmla="*/ 29 w 37"/>
              <a:gd name="T109" fmla="*/ 22 h 118"/>
              <a:gd name="T110" fmla="*/ 27 w 37"/>
              <a:gd name="T111" fmla="*/ 24 h 11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37"/>
              <a:gd name="T169" fmla="*/ 0 h 118"/>
              <a:gd name="T170" fmla="*/ 37 w 37"/>
              <a:gd name="T171" fmla="*/ 118 h 11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37" h="118">
                <a:moveTo>
                  <a:pt x="27" y="24"/>
                </a:moveTo>
                <a:lnTo>
                  <a:pt x="25" y="25"/>
                </a:lnTo>
                <a:lnTo>
                  <a:pt x="25" y="28"/>
                </a:lnTo>
                <a:lnTo>
                  <a:pt x="24" y="32"/>
                </a:lnTo>
                <a:lnTo>
                  <a:pt x="25" y="38"/>
                </a:lnTo>
                <a:lnTo>
                  <a:pt x="24" y="40"/>
                </a:lnTo>
                <a:lnTo>
                  <a:pt x="23" y="43"/>
                </a:lnTo>
                <a:lnTo>
                  <a:pt x="22" y="46"/>
                </a:lnTo>
                <a:lnTo>
                  <a:pt x="20" y="50"/>
                </a:lnTo>
                <a:lnTo>
                  <a:pt x="19" y="57"/>
                </a:lnTo>
                <a:lnTo>
                  <a:pt x="19" y="72"/>
                </a:lnTo>
                <a:lnTo>
                  <a:pt x="19" y="78"/>
                </a:lnTo>
                <a:lnTo>
                  <a:pt x="19" y="84"/>
                </a:lnTo>
                <a:lnTo>
                  <a:pt x="19" y="90"/>
                </a:lnTo>
                <a:lnTo>
                  <a:pt x="19" y="93"/>
                </a:lnTo>
                <a:lnTo>
                  <a:pt x="18" y="96"/>
                </a:lnTo>
                <a:lnTo>
                  <a:pt x="17" y="101"/>
                </a:lnTo>
                <a:lnTo>
                  <a:pt x="15" y="107"/>
                </a:lnTo>
                <a:lnTo>
                  <a:pt x="14" y="112"/>
                </a:lnTo>
                <a:lnTo>
                  <a:pt x="12" y="117"/>
                </a:lnTo>
                <a:lnTo>
                  <a:pt x="8" y="112"/>
                </a:lnTo>
                <a:lnTo>
                  <a:pt x="6" y="107"/>
                </a:lnTo>
                <a:lnTo>
                  <a:pt x="4" y="102"/>
                </a:lnTo>
                <a:lnTo>
                  <a:pt x="2" y="96"/>
                </a:lnTo>
                <a:lnTo>
                  <a:pt x="1" y="91"/>
                </a:lnTo>
                <a:lnTo>
                  <a:pt x="0" y="85"/>
                </a:lnTo>
                <a:lnTo>
                  <a:pt x="0" y="80"/>
                </a:lnTo>
                <a:lnTo>
                  <a:pt x="1" y="74"/>
                </a:lnTo>
                <a:lnTo>
                  <a:pt x="0" y="71"/>
                </a:lnTo>
                <a:lnTo>
                  <a:pt x="0" y="70"/>
                </a:lnTo>
                <a:lnTo>
                  <a:pt x="0" y="69"/>
                </a:lnTo>
                <a:lnTo>
                  <a:pt x="0" y="55"/>
                </a:lnTo>
                <a:lnTo>
                  <a:pt x="1" y="41"/>
                </a:lnTo>
                <a:lnTo>
                  <a:pt x="1" y="34"/>
                </a:lnTo>
                <a:lnTo>
                  <a:pt x="2" y="27"/>
                </a:lnTo>
                <a:lnTo>
                  <a:pt x="4" y="20"/>
                </a:lnTo>
                <a:lnTo>
                  <a:pt x="6" y="13"/>
                </a:lnTo>
                <a:lnTo>
                  <a:pt x="8" y="9"/>
                </a:lnTo>
                <a:lnTo>
                  <a:pt x="10" y="6"/>
                </a:lnTo>
                <a:lnTo>
                  <a:pt x="12" y="3"/>
                </a:lnTo>
                <a:lnTo>
                  <a:pt x="16" y="0"/>
                </a:lnTo>
                <a:lnTo>
                  <a:pt x="20" y="0"/>
                </a:lnTo>
                <a:lnTo>
                  <a:pt x="25" y="0"/>
                </a:lnTo>
                <a:lnTo>
                  <a:pt x="30" y="1"/>
                </a:lnTo>
                <a:lnTo>
                  <a:pt x="34" y="3"/>
                </a:lnTo>
                <a:lnTo>
                  <a:pt x="35" y="4"/>
                </a:lnTo>
                <a:lnTo>
                  <a:pt x="36" y="6"/>
                </a:lnTo>
                <a:lnTo>
                  <a:pt x="36" y="7"/>
                </a:lnTo>
                <a:lnTo>
                  <a:pt x="35" y="9"/>
                </a:lnTo>
                <a:lnTo>
                  <a:pt x="32" y="13"/>
                </a:lnTo>
                <a:lnTo>
                  <a:pt x="31" y="16"/>
                </a:lnTo>
                <a:lnTo>
                  <a:pt x="31" y="18"/>
                </a:lnTo>
                <a:lnTo>
                  <a:pt x="31" y="19"/>
                </a:lnTo>
                <a:lnTo>
                  <a:pt x="30" y="20"/>
                </a:lnTo>
                <a:lnTo>
                  <a:pt x="29" y="22"/>
                </a:lnTo>
                <a:lnTo>
                  <a:pt x="27" y="24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Freeform 162"/>
          <p:cNvSpPr>
            <a:spLocks/>
          </p:cNvSpPr>
          <p:nvPr/>
        </p:nvSpPr>
        <p:spPr bwMode="auto">
          <a:xfrm>
            <a:off x="5735638" y="4115590"/>
            <a:ext cx="22225" cy="149225"/>
          </a:xfrm>
          <a:custGeom>
            <a:avLst/>
            <a:gdLst>
              <a:gd name="T0" fmla="*/ 28 w 33"/>
              <a:gd name="T1" fmla="*/ 29 h 114"/>
              <a:gd name="T2" fmla="*/ 27 w 33"/>
              <a:gd name="T3" fmla="*/ 37 h 114"/>
              <a:gd name="T4" fmla="*/ 26 w 33"/>
              <a:gd name="T5" fmla="*/ 45 h 114"/>
              <a:gd name="T6" fmla="*/ 22 w 33"/>
              <a:gd name="T7" fmla="*/ 61 h 114"/>
              <a:gd name="T8" fmla="*/ 21 w 33"/>
              <a:gd name="T9" fmla="*/ 62 h 114"/>
              <a:gd name="T10" fmla="*/ 22 w 33"/>
              <a:gd name="T11" fmla="*/ 64 h 114"/>
              <a:gd name="T12" fmla="*/ 23 w 33"/>
              <a:gd name="T13" fmla="*/ 66 h 114"/>
              <a:gd name="T14" fmla="*/ 23 w 33"/>
              <a:gd name="T15" fmla="*/ 68 h 114"/>
              <a:gd name="T16" fmla="*/ 22 w 33"/>
              <a:gd name="T17" fmla="*/ 75 h 114"/>
              <a:gd name="T18" fmla="*/ 21 w 33"/>
              <a:gd name="T19" fmla="*/ 81 h 114"/>
              <a:gd name="T20" fmla="*/ 20 w 33"/>
              <a:gd name="T21" fmla="*/ 87 h 114"/>
              <a:gd name="T22" fmla="*/ 19 w 33"/>
              <a:gd name="T23" fmla="*/ 94 h 114"/>
              <a:gd name="T24" fmla="*/ 19 w 33"/>
              <a:gd name="T25" fmla="*/ 98 h 114"/>
              <a:gd name="T26" fmla="*/ 18 w 33"/>
              <a:gd name="T27" fmla="*/ 103 h 114"/>
              <a:gd name="T28" fmla="*/ 18 w 33"/>
              <a:gd name="T29" fmla="*/ 107 h 114"/>
              <a:gd name="T30" fmla="*/ 18 w 33"/>
              <a:gd name="T31" fmla="*/ 112 h 114"/>
              <a:gd name="T32" fmla="*/ 17 w 33"/>
              <a:gd name="T33" fmla="*/ 113 h 114"/>
              <a:gd name="T34" fmla="*/ 16 w 33"/>
              <a:gd name="T35" fmla="*/ 113 h 114"/>
              <a:gd name="T36" fmla="*/ 15 w 33"/>
              <a:gd name="T37" fmla="*/ 113 h 114"/>
              <a:gd name="T38" fmla="*/ 13 w 33"/>
              <a:gd name="T39" fmla="*/ 110 h 114"/>
              <a:gd name="T40" fmla="*/ 12 w 33"/>
              <a:gd name="T41" fmla="*/ 107 h 114"/>
              <a:gd name="T42" fmla="*/ 10 w 33"/>
              <a:gd name="T43" fmla="*/ 100 h 114"/>
              <a:gd name="T44" fmla="*/ 6 w 33"/>
              <a:gd name="T45" fmla="*/ 85 h 114"/>
              <a:gd name="T46" fmla="*/ 4 w 33"/>
              <a:gd name="T47" fmla="*/ 78 h 114"/>
              <a:gd name="T48" fmla="*/ 3 w 33"/>
              <a:gd name="T49" fmla="*/ 74 h 114"/>
              <a:gd name="T50" fmla="*/ 3 w 33"/>
              <a:gd name="T51" fmla="*/ 70 h 114"/>
              <a:gd name="T52" fmla="*/ 3 w 33"/>
              <a:gd name="T53" fmla="*/ 58 h 114"/>
              <a:gd name="T54" fmla="*/ 2 w 33"/>
              <a:gd name="T55" fmla="*/ 51 h 114"/>
              <a:gd name="T56" fmla="*/ 1 w 33"/>
              <a:gd name="T57" fmla="*/ 45 h 114"/>
              <a:gd name="T58" fmla="*/ 1 w 33"/>
              <a:gd name="T59" fmla="*/ 41 h 114"/>
              <a:gd name="T60" fmla="*/ 0 w 33"/>
              <a:gd name="T61" fmla="*/ 37 h 114"/>
              <a:gd name="T62" fmla="*/ 0 w 33"/>
              <a:gd name="T63" fmla="*/ 33 h 114"/>
              <a:gd name="T64" fmla="*/ 0 w 33"/>
              <a:gd name="T65" fmla="*/ 29 h 114"/>
              <a:gd name="T66" fmla="*/ 2 w 33"/>
              <a:gd name="T67" fmla="*/ 24 h 114"/>
              <a:gd name="T68" fmla="*/ 3 w 33"/>
              <a:gd name="T69" fmla="*/ 20 h 114"/>
              <a:gd name="T70" fmla="*/ 4 w 33"/>
              <a:gd name="T71" fmla="*/ 16 h 114"/>
              <a:gd name="T72" fmla="*/ 6 w 33"/>
              <a:gd name="T73" fmla="*/ 12 h 114"/>
              <a:gd name="T74" fmla="*/ 8 w 33"/>
              <a:gd name="T75" fmla="*/ 9 h 114"/>
              <a:gd name="T76" fmla="*/ 11 w 33"/>
              <a:gd name="T77" fmla="*/ 7 h 114"/>
              <a:gd name="T78" fmla="*/ 18 w 33"/>
              <a:gd name="T79" fmla="*/ 5 h 114"/>
              <a:gd name="T80" fmla="*/ 32 w 33"/>
              <a:gd name="T81" fmla="*/ 0 h 114"/>
              <a:gd name="T82" fmla="*/ 32 w 33"/>
              <a:gd name="T83" fmla="*/ 4 h 114"/>
              <a:gd name="T84" fmla="*/ 31 w 33"/>
              <a:gd name="T85" fmla="*/ 8 h 114"/>
              <a:gd name="T86" fmla="*/ 29 w 33"/>
              <a:gd name="T87" fmla="*/ 16 h 114"/>
              <a:gd name="T88" fmla="*/ 29 w 33"/>
              <a:gd name="T89" fmla="*/ 18 h 114"/>
              <a:gd name="T90" fmla="*/ 28 w 33"/>
              <a:gd name="T91" fmla="*/ 20 h 114"/>
              <a:gd name="T92" fmla="*/ 27 w 33"/>
              <a:gd name="T93" fmla="*/ 21 h 114"/>
              <a:gd name="T94" fmla="*/ 27 w 33"/>
              <a:gd name="T95" fmla="*/ 23 h 114"/>
              <a:gd name="T96" fmla="*/ 27 w 33"/>
              <a:gd name="T97" fmla="*/ 25 h 114"/>
              <a:gd name="T98" fmla="*/ 28 w 33"/>
              <a:gd name="T99" fmla="*/ 26 h 114"/>
              <a:gd name="T100" fmla="*/ 28 w 33"/>
              <a:gd name="T101" fmla="*/ 28 h 114"/>
              <a:gd name="T102" fmla="*/ 28 w 33"/>
              <a:gd name="T103" fmla="*/ 29 h 11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33"/>
              <a:gd name="T157" fmla="*/ 0 h 114"/>
              <a:gd name="T158" fmla="*/ 33 w 33"/>
              <a:gd name="T159" fmla="*/ 114 h 114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33" h="114">
                <a:moveTo>
                  <a:pt x="28" y="29"/>
                </a:moveTo>
                <a:lnTo>
                  <a:pt x="27" y="37"/>
                </a:lnTo>
                <a:lnTo>
                  <a:pt x="26" y="45"/>
                </a:lnTo>
                <a:lnTo>
                  <a:pt x="22" y="61"/>
                </a:lnTo>
                <a:lnTo>
                  <a:pt x="21" y="62"/>
                </a:lnTo>
                <a:lnTo>
                  <a:pt x="22" y="64"/>
                </a:lnTo>
                <a:lnTo>
                  <a:pt x="23" y="66"/>
                </a:lnTo>
                <a:lnTo>
                  <a:pt x="23" y="68"/>
                </a:lnTo>
                <a:lnTo>
                  <a:pt x="22" y="75"/>
                </a:lnTo>
                <a:lnTo>
                  <a:pt x="21" y="81"/>
                </a:lnTo>
                <a:lnTo>
                  <a:pt x="20" y="87"/>
                </a:lnTo>
                <a:lnTo>
                  <a:pt x="19" y="94"/>
                </a:lnTo>
                <a:lnTo>
                  <a:pt x="19" y="98"/>
                </a:lnTo>
                <a:lnTo>
                  <a:pt x="18" y="103"/>
                </a:lnTo>
                <a:lnTo>
                  <a:pt x="18" y="107"/>
                </a:lnTo>
                <a:lnTo>
                  <a:pt x="18" y="112"/>
                </a:lnTo>
                <a:lnTo>
                  <a:pt x="17" y="113"/>
                </a:lnTo>
                <a:lnTo>
                  <a:pt x="16" y="113"/>
                </a:lnTo>
                <a:lnTo>
                  <a:pt x="15" y="113"/>
                </a:lnTo>
                <a:lnTo>
                  <a:pt x="13" y="110"/>
                </a:lnTo>
                <a:lnTo>
                  <a:pt x="12" y="107"/>
                </a:lnTo>
                <a:lnTo>
                  <a:pt x="10" y="100"/>
                </a:lnTo>
                <a:lnTo>
                  <a:pt x="6" y="85"/>
                </a:lnTo>
                <a:lnTo>
                  <a:pt x="4" y="78"/>
                </a:lnTo>
                <a:lnTo>
                  <a:pt x="3" y="74"/>
                </a:lnTo>
                <a:lnTo>
                  <a:pt x="3" y="70"/>
                </a:lnTo>
                <a:lnTo>
                  <a:pt x="3" y="58"/>
                </a:lnTo>
                <a:lnTo>
                  <a:pt x="2" y="51"/>
                </a:lnTo>
                <a:lnTo>
                  <a:pt x="1" y="45"/>
                </a:lnTo>
                <a:lnTo>
                  <a:pt x="1" y="41"/>
                </a:lnTo>
                <a:lnTo>
                  <a:pt x="0" y="37"/>
                </a:lnTo>
                <a:lnTo>
                  <a:pt x="0" y="33"/>
                </a:lnTo>
                <a:lnTo>
                  <a:pt x="0" y="29"/>
                </a:lnTo>
                <a:lnTo>
                  <a:pt x="2" y="24"/>
                </a:lnTo>
                <a:lnTo>
                  <a:pt x="3" y="20"/>
                </a:lnTo>
                <a:lnTo>
                  <a:pt x="4" y="16"/>
                </a:lnTo>
                <a:lnTo>
                  <a:pt x="6" y="12"/>
                </a:lnTo>
                <a:lnTo>
                  <a:pt x="8" y="9"/>
                </a:lnTo>
                <a:lnTo>
                  <a:pt x="11" y="7"/>
                </a:lnTo>
                <a:lnTo>
                  <a:pt x="18" y="5"/>
                </a:lnTo>
                <a:lnTo>
                  <a:pt x="32" y="0"/>
                </a:lnTo>
                <a:lnTo>
                  <a:pt x="32" y="4"/>
                </a:lnTo>
                <a:lnTo>
                  <a:pt x="31" y="8"/>
                </a:lnTo>
                <a:lnTo>
                  <a:pt x="29" y="16"/>
                </a:lnTo>
                <a:lnTo>
                  <a:pt x="29" y="18"/>
                </a:lnTo>
                <a:lnTo>
                  <a:pt x="28" y="20"/>
                </a:lnTo>
                <a:lnTo>
                  <a:pt x="27" y="21"/>
                </a:lnTo>
                <a:lnTo>
                  <a:pt x="27" y="23"/>
                </a:lnTo>
                <a:lnTo>
                  <a:pt x="27" y="25"/>
                </a:lnTo>
                <a:lnTo>
                  <a:pt x="28" y="26"/>
                </a:lnTo>
                <a:lnTo>
                  <a:pt x="28" y="28"/>
                </a:lnTo>
                <a:lnTo>
                  <a:pt x="28" y="29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Freeform 163"/>
          <p:cNvSpPr>
            <a:spLocks/>
          </p:cNvSpPr>
          <p:nvPr/>
        </p:nvSpPr>
        <p:spPr bwMode="auto">
          <a:xfrm>
            <a:off x="5710238" y="4160040"/>
            <a:ext cx="14287" cy="101600"/>
          </a:xfrm>
          <a:custGeom>
            <a:avLst/>
            <a:gdLst>
              <a:gd name="T0" fmla="*/ 17 w 20"/>
              <a:gd name="T1" fmla="*/ 0 h 77"/>
              <a:gd name="T2" fmla="*/ 17 w 20"/>
              <a:gd name="T3" fmla="*/ 1 h 77"/>
              <a:gd name="T4" fmla="*/ 17 w 20"/>
              <a:gd name="T5" fmla="*/ 2 h 77"/>
              <a:gd name="T6" fmla="*/ 18 w 20"/>
              <a:gd name="T7" fmla="*/ 6 h 77"/>
              <a:gd name="T8" fmla="*/ 18 w 20"/>
              <a:gd name="T9" fmla="*/ 10 h 77"/>
              <a:gd name="T10" fmla="*/ 19 w 20"/>
              <a:gd name="T11" fmla="*/ 15 h 77"/>
              <a:gd name="T12" fmla="*/ 19 w 20"/>
              <a:gd name="T13" fmla="*/ 20 h 77"/>
              <a:gd name="T14" fmla="*/ 19 w 20"/>
              <a:gd name="T15" fmla="*/ 24 h 77"/>
              <a:gd name="T16" fmla="*/ 19 w 20"/>
              <a:gd name="T17" fmla="*/ 28 h 77"/>
              <a:gd name="T18" fmla="*/ 19 w 20"/>
              <a:gd name="T19" fmla="*/ 29 h 77"/>
              <a:gd name="T20" fmla="*/ 19 w 20"/>
              <a:gd name="T21" fmla="*/ 30 h 77"/>
              <a:gd name="T22" fmla="*/ 19 w 20"/>
              <a:gd name="T23" fmla="*/ 33 h 77"/>
              <a:gd name="T24" fmla="*/ 18 w 20"/>
              <a:gd name="T25" fmla="*/ 36 h 77"/>
              <a:gd name="T26" fmla="*/ 18 w 20"/>
              <a:gd name="T27" fmla="*/ 41 h 77"/>
              <a:gd name="T28" fmla="*/ 17 w 20"/>
              <a:gd name="T29" fmla="*/ 45 h 77"/>
              <a:gd name="T30" fmla="*/ 17 w 20"/>
              <a:gd name="T31" fmla="*/ 50 h 77"/>
              <a:gd name="T32" fmla="*/ 16 w 20"/>
              <a:gd name="T33" fmla="*/ 54 h 77"/>
              <a:gd name="T34" fmla="*/ 15 w 20"/>
              <a:gd name="T35" fmla="*/ 57 h 77"/>
              <a:gd name="T36" fmla="*/ 15 w 20"/>
              <a:gd name="T37" fmla="*/ 59 h 77"/>
              <a:gd name="T38" fmla="*/ 14 w 20"/>
              <a:gd name="T39" fmla="*/ 61 h 77"/>
              <a:gd name="T40" fmla="*/ 13 w 20"/>
              <a:gd name="T41" fmla="*/ 63 h 77"/>
              <a:gd name="T42" fmla="*/ 13 w 20"/>
              <a:gd name="T43" fmla="*/ 68 h 77"/>
              <a:gd name="T44" fmla="*/ 12 w 20"/>
              <a:gd name="T45" fmla="*/ 72 h 77"/>
              <a:gd name="T46" fmla="*/ 12 w 20"/>
              <a:gd name="T47" fmla="*/ 74 h 77"/>
              <a:gd name="T48" fmla="*/ 12 w 20"/>
              <a:gd name="T49" fmla="*/ 75 h 77"/>
              <a:gd name="T50" fmla="*/ 12 w 20"/>
              <a:gd name="T51" fmla="*/ 76 h 77"/>
              <a:gd name="T52" fmla="*/ 11 w 20"/>
              <a:gd name="T53" fmla="*/ 76 h 77"/>
              <a:gd name="T54" fmla="*/ 10 w 20"/>
              <a:gd name="T55" fmla="*/ 75 h 77"/>
              <a:gd name="T56" fmla="*/ 10 w 20"/>
              <a:gd name="T57" fmla="*/ 74 h 77"/>
              <a:gd name="T58" fmla="*/ 9 w 20"/>
              <a:gd name="T59" fmla="*/ 73 h 77"/>
              <a:gd name="T60" fmla="*/ 7 w 20"/>
              <a:gd name="T61" fmla="*/ 70 h 77"/>
              <a:gd name="T62" fmla="*/ 2 w 20"/>
              <a:gd name="T63" fmla="*/ 62 h 77"/>
              <a:gd name="T64" fmla="*/ 1 w 20"/>
              <a:gd name="T65" fmla="*/ 59 h 77"/>
              <a:gd name="T66" fmla="*/ 0 w 20"/>
              <a:gd name="T67" fmla="*/ 57 h 77"/>
              <a:gd name="T68" fmla="*/ 0 w 20"/>
              <a:gd name="T69" fmla="*/ 55 h 77"/>
              <a:gd name="T70" fmla="*/ 0 w 20"/>
              <a:gd name="T71" fmla="*/ 53 h 77"/>
              <a:gd name="T72" fmla="*/ 2 w 20"/>
              <a:gd name="T73" fmla="*/ 47 h 77"/>
              <a:gd name="T74" fmla="*/ 3 w 20"/>
              <a:gd name="T75" fmla="*/ 41 h 77"/>
              <a:gd name="T76" fmla="*/ 3 w 20"/>
              <a:gd name="T77" fmla="*/ 36 h 77"/>
              <a:gd name="T78" fmla="*/ 3 w 20"/>
              <a:gd name="T79" fmla="*/ 33 h 77"/>
              <a:gd name="T80" fmla="*/ 3 w 20"/>
              <a:gd name="T81" fmla="*/ 31 h 77"/>
              <a:gd name="T82" fmla="*/ 2 w 20"/>
              <a:gd name="T83" fmla="*/ 25 h 77"/>
              <a:gd name="T84" fmla="*/ 2 w 20"/>
              <a:gd name="T85" fmla="*/ 22 h 77"/>
              <a:gd name="T86" fmla="*/ 2 w 20"/>
              <a:gd name="T87" fmla="*/ 20 h 77"/>
              <a:gd name="T88" fmla="*/ 3 w 20"/>
              <a:gd name="T89" fmla="*/ 18 h 77"/>
              <a:gd name="T90" fmla="*/ 5 w 20"/>
              <a:gd name="T91" fmla="*/ 16 h 77"/>
              <a:gd name="T92" fmla="*/ 10 w 20"/>
              <a:gd name="T93" fmla="*/ 9 h 77"/>
              <a:gd name="T94" fmla="*/ 13 w 20"/>
              <a:gd name="T95" fmla="*/ 6 h 77"/>
              <a:gd name="T96" fmla="*/ 15 w 20"/>
              <a:gd name="T97" fmla="*/ 3 h 77"/>
              <a:gd name="T98" fmla="*/ 16 w 20"/>
              <a:gd name="T99" fmla="*/ 1 h 77"/>
              <a:gd name="T100" fmla="*/ 17 w 20"/>
              <a:gd name="T101" fmla="*/ 0 h 7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0"/>
              <a:gd name="T154" fmla="*/ 0 h 77"/>
              <a:gd name="T155" fmla="*/ 20 w 20"/>
              <a:gd name="T156" fmla="*/ 77 h 7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0" h="77">
                <a:moveTo>
                  <a:pt x="17" y="0"/>
                </a:moveTo>
                <a:lnTo>
                  <a:pt x="17" y="1"/>
                </a:lnTo>
                <a:lnTo>
                  <a:pt x="17" y="2"/>
                </a:lnTo>
                <a:lnTo>
                  <a:pt x="18" y="6"/>
                </a:lnTo>
                <a:lnTo>
                  <a:pt x="18" y="10"/>
                </a:lnTo>
                <a:lnTo>
                  <a:pt x="19" y="15"/>
                </a:lnTo>
                <a:lnTo>
                  <a:pt x="19" y="20"/>
                </a:lnTo>
                <a:lnTo>
                  <a:pt x="19" y="24"/>
                </a:lnTo>
                <a:lnTo>
                  <a:pt x="19" y="28"/>
                </a:lnTo>
                <a:lnTo>
                  <a:pt x="19" y="29"/>
                </a:lnTo>
                <a:lnTo>
                  <a:pt x="19" y="30"/>
                </a:lnTo>
                <a:lnTo>
                  <a:pt x="19" y="33"/>
                </a:lnTo>
                <a:lnTo>
                  <a:pt x="18" y="36"/>
                </a:lnTo>
                <a:lnTo>
                  <a:pt x="18" y="41"/>
                </a:lnTo>
                <a:lnTo>
                  <a:pt x="17" y="45"/>
                </a:lnTo>
                <a:lnTo>
                  <a:pt x="17" y="50"/>
                </a:lnTo>
                <a:lnTo>
                  <a:pt x="16" y="54"/>
                </a:lnTo>
                <a:lnTo>
                  <a:pt x="15" y="57"/>
                </a:lnTo>
                <a:lnTo>
                  <a:pt x="15" y="59"/>
                </a:lnTo>
                <a:lnTo>
                  <a:pt x="14" y="61"/>
                </a:lnTo>
                <a:lnTo>
                  <a:pt x="13" y="63"/>
                </a:lnTo>
                <a:lnTo>
                  <a:pt x="13" y="68"/>
                </a:lnTo>
                <a:lnTo>
                  <a:pt x="12" y="72"/>
                </a:lnTo>
                <a:lnTo>
                  <a:pt x="12" y="74"/>
                </a:lnTo>
                <a:lnTo>
                  <a:pt x="12" y="75"/>
                </a:lnTo>
                <a:lnTo>
                  <a:pt x="12" y="76"/>
                </a:lnTo>
                <a:lnTo>
                  <a:pt x="11" y="76"/>
                </a:lnTo>
                <a:lnTo>
                  <a:pt x="10" y="75"/>
                </a:lnTo>
                <a:lnTo>
                  <a:pt x="10" y="74"/>
                </a:lnTo>
                <a:lnTo>
                  <a:pt x="9" y="73"/>
                </a:lnTo>
                <a:lnTo>
                  <a:pt x="7" y="70"/>
                </a:lnTo>
                <a:lnTo>
                  <a:pt x="2" y="62"/>
                </a:lnTo>
                <a:lnTo>
                  <a:pt x="1" y="59"/>
                </a:lnTo>
                <a:lnTo>
                  <a:pt x="0" y="57"/>
                </a:lnTo>
                <a:lnTo>
                  <a:pt x="0" y="55"/>
                </a:lnTo>
                <a:lnTo>
                  <a:pt x="0" y="53"/>
                </a:lnTo>
                <a:lnTo>
                  <a:pt x="2" y="47"/>
                </a:lnTo>
                <a:lnTo>
                  <a:pt x="3" y="41"/>
                </a:lnTo>
                <a:lnTo>
                  <a:pt x="3" y="36"/>
                </a:lnTo>
                <a:lnTo>
                  <a:pt x="3" y="33"/>
                </a:lnTo>
                <a:lnTo>
                  <a:pt x="3" y="31"/>
                </a:lnTo>
                <a:lnTo>
                  <a:pt x="2" y="25"/>
                </a:lnTo>
                <a:lnTo>
                  <a:pt x="2" y="22"/>
                </a:lnTo>
                <a:lnTo>
                  <a:pt x="2" y="20"/>
                </a:lnTo>
                <a:lnTo>
                  <a:pt x="3" y="18"/>
                </a:lnTo>
                <a:lnTo>
                  <a:pt x="5" y="16"/>
                </a:lnTo>
                <a:lnTo>
                  <a:pt x="10" y="9"/>
                </a:lnTo>
                <a:lnTo>
                  <a:pt x="13" y="6"/>
                </a:lnTo>
                <a:lnTo>
                  <a:pt x="15" y="3"/>
                </a:lnTo>
                <a:lnTo>
                  <a:pt x="16" y="1"/>
                </a:lnTo>
                <a:lnTo>
                  <a:pt x="17" y="0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Freeform 166"/>
          <p:cNvSpPr>
            <a:spLocks/>
          </p:cNvSpPr>
          <p:nvPr/>
        </p:nvSpPr>
        <p:spPr bwMode="auto">
          <a:xfrm>
            <a:off x="5803900" y="4153690"/>
            <a:ext cx="11113" cy="57150"/>
          </a:xfrm>
          <a:custGeom>
            <a:avLst/>
            <a:gdLst>
              <a:gd name="T0" fmla="*/ 13 w 17"/>
              <a:gd name="T1" fmla="*/ 6 h 44"/>
              <a:gd name="T2" fmla="*/ 12 w 17"/>
              <a:gd name="T3" fmla="*/ 7 h 44"/>
              <a:gd name="T4" fmla="*/ 11 w 17"/>
              <a:gd name="T5" fmla="*/ 9 h 44"/>
              <a:gd name="T6" fmla="*/ 11 w 17"/>
              <a:gd name="T7" fmla="*/ 10 h 44"/>
              <a:gd name="T8" fmla="*/ 11 w 17"/>
              <a:gd name="T9" fmla="*/ 12 h 44"/>
              <a:gd name="T10" fmla="*/ 9 w 17"/>
              <a:gd name="T11" fmla="*/ 16 h 44"/>
              <a:gd name="T12" fmla="*/ 8 w 17"/>
              <a:gd name="T13" fmla="*/ 19 h 44"/>
              <a:gd name="T14" fmla="*/ 7 w 17"/>
              <a:gd name="T15" fmla="*/ 23 h 44"/>
              <a:gd name="T16" fmla="*/ 6 w 17"/>
              <a:gd name="T17" fmla="*/ 26 h 44"/>
              <a:gd name="T18" fmla="*/ 5 w 17"/>
              <a:gd name="T19" fmla="*/ 28 h 44"/>
              <a:gd name="T20" fmla="*/ 6 w 17"/>
              <a:gd name="T21" fmla="*/ 29 h 44"/>
              <a:gd name="T22" fmla="*/ 6 w 17"/>
              <a:gd name="T23" fmla="*/ 32 h 44"/>
              <a:gd name="T24" fmla="*/ 5 w 17"/>
              <a:gd name="T25" fmla="*/ 38 h 44"/>
              <a:gd name="T26" fmla="*/ 4 w 17"/>
              <a:gd name="T27" fmla="*/ 40 h 44"/>
              <a:gd name="T28" fmla="*/ 2 w 17"/>
              <a:gd name="T29" fmla="*/ 43 h 44"/>
              <a:gd name="T30" fmla="*/ 1 w 17"/>
              <a:gd name="T31" fmla="*/ 41 h 44"/>
              <a:gd name="T32" fmla="*/ 0 w 17"/>
              <a:gd name="T33" fmla="*/ 40 h 44"/>
              <a:gd name="T34" fmla="*/ 0 w 17"/>
              <a:gd name="T35" fmla="*/ 38 h 44"/>
              <a:gd name="T36" fmla="*/ 0 w 17"/>
              <a:gd name="T37" fmla="*/ 36 h 44"/>
              <a:gd name="T38" fmla="*/ 0 w 17"/>
              <a:gd name="T39" fmla="*/ 32 h 44"/>
              <a:gd name="T40" fmla="*/ 1 w 17"/>
              <a:gd name="T41" fmla="*/ 26 h 44"/>
              <a:gd name="T42" fmla="*/ 2 w 17"/>
              <a:gd name="T43" fmla="*/ 22 h 44"/>
              <a:gd name="T44" fmla="*/ 2 w 17"/>
              <a:gd name="T45" fmla="*/ 17 h 44"/>
              <a:gd name="T46" fmla="*/ 2 w 17"/>
              <a:gd name="T47" fmla="*/ 14 h 44"/>
              <a:gd name="T48" fmla="*/ 1 w 17"/>
              <a:gd name="T49" fmla="*/ 13 h 44"/>
              <a:gd name="T50" fmla="*/ 1 w 17"/>
              <a:gd name="T51" fmla="*/ 12 h 44"/>
              <a:gd name="T52" fmla="*/ 5 w 17"/>
              <a:gd name="T53" fmla="*/ 5 h 44"/>
              <a:gd name="T54" fmla="*/ 7 w 17"/>
              <a:gd name="T55" fmla="*/ 2 h 44"/>
              <a:gd name="T56" fmla="*/ 8 w 17"/>
              <a:gd name="T57" fmla="*/ 1 h 44"/>
              <a:gd name="T58" fmla="*/ 10 w 17"/>
              <a:gd name="T59" fmla="*/ 0 h 44"/>
              <a:gd name="T60" fmla="*/ 11 w 17"/>
              <a:gd name="T61" fmla="*/ 0 h 44"/>
              <a:gd name="T62" fmla="*/ 12 w 17"/>
              <a:gd name="T63" fmla="*/ 0 h 44"/>
              <a:gd name="T64" fmla="*/ 14 w 17"/>
              <a:gd name="T65" fmla="*/ 2 h 44"/>
              <a:gd name="T66" fmla="*/ 16 w 17"/>
              <a:gd name="T67" fmla="*/ 3 h 44"/>
              <a:gd name="T68" fmla="*/ 16 w 17"/>
              <a:gd name="T69" fmla="*/ 4 h 44"/>
              <a:gd name="T70" fmla="*/ 16 w 17"/>
              <a:gd name="T71" fmla="*/ 5 h 44"/>
              <a:gd name="T72" fmla="*/ 13 w 17"/>
              <a:gd name="T73" fmla="*/ 6 h 4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7"/>
              <a:gd name="T112" fmla="*/ 0 h 44"/>
              <a:gd name="T113" fmla="*/ 17 w 17"/>
              <a:gd name="T114" fmla="*/ 44 h 4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7" h="44">
                <a:moveTo>
                  <a:pt x="13" y="6"/>
                </a:moveTo>
                <a:lnTo>
                  <a:pt x="12" y="7"/>
                </a:lnTo>
                <a:lnTo>
                  <a:pt x="11" y="9"/>
                </a:lnTo>
                <a:lnTo>
                  <a:pt x="11" y="10"/>
                </a:lnTo>
                <a:lnTo>
                  <a:pt x="11" y="12"/>
                </a:lnTo>
                <a:lnTo>
                  <a:pt x="9" y="16"/>
                </a:lnTo>
                <a:lnTo>
                  <a:pt x="8" y="19"/>
                </a:lnTo>
                <a:lnTo>
                  <a:pt x="7" y="23"/>
                </a:lnTo>
                <a:lnTo>
                  <a:pt x="6" y="26"/>
                </a:lnTo>
                <a:lnTo>
                  <a:pt x="5" y="28"/>
                </a:lnTo>
                <a:lnTo>
                  <a:pt x="6" y="29"/>
                </a:lnTo>
                <a:lnTo>
                  <a:pt x="6" y="32"/>
                </a:lnTo>
                <a:lnTo>
                  <a:pt x="5" y="38"/>
                </a:lnTo>
                <a:lnTo>
                  <a:pt x="4" y="40"/>
                </a:lnTo>
                <a:lnTo>
                  <a:pt x="2" y="43"/>
                </a:lnTo>
                <a:lnTo>
                  <a:pt x="1" y="41"/>
                </a:lnTo>
                <a:lnTo>
                  <a:pt x="0" y="40"/>
                </a:lnTo>
                <a:lnTo>
                  <a:pt x="0" y="38"/>
                </a:lnTo>
                <a:lnTo>
                  <a:pt x="0" y="36"/>
                </a:lnTo>
                <a:lnTo>
                  <a:pt x="0" y="32"/>
                </a:lnTo>
                <a:lnTo>
                  <a:pt x="1" y="26"/>
                </a:lnTo>
                <a:lnTo>
                  <a:pt x="2" y="22"/>
                </a:lnTo>
                <a:lnTo>
                  <a:pt x="2" y="17"/>
                </a:lnTo>
                <a:lnTo>
                  <a:pt x="2" y="14"/>
                </a:lnTo>
                <a:lnTo>
                  <a:pt x="1" y="13"/>
                </a:lnTo>
                <a:lnTo>
                  <a:pt x="1" y="12"/>
                </a:lnTo>
                <a:lnTo>
                  <a:pt x="5" y="5"/>
                </a:lnTo>
                <a:lnTo>
                  <a:pt x="7" y="2"/>
                </a:lnTo>
                <a:lnTo>
                  <a:pt x="8" y="1"/>
                </a:lnTo>
                <a:lnTo>
                  <a:pt x="10" y="0"/>
                </a:lnTo>
                <a:lnTo>
                  <a:pt x="11" y="0"/>
                </a:lnTo>
                <a:lnTo>
                  <a:pt x="12" y="0"/>
                </a:lnTo>
                <a:lnTo>
                  <a:pt x="14" y="2"/>
                </a:lnTo>
                <a:lnTo>
                  <a:pt x="16" y="3"/>
                </a:lnTo>
                <a:lnTo>
                  <a:pt x="16" y="4"/>
                </a:lnTo>
                <a:lnTo>
                  <a:pt x="16" y="5"/>
                </a:lnTo>
                <a:lnTo>
                  <a:pt x="13" y="6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Freeform 167"/>
          <p:cNvSpPr>
            <a:spLocks/>
          </p:cNvSpPr>
          <p:nvPr/>
        </p:nvSpPr>
        <p:spPr bwMode="auto">
          <a:xfrm>
            <a:off x="5773738" y="4139403"/>
            <a:ext cx="12700" cy="76200"/>
          </a:xfrm>
          <a:custGeom>
            <a:avLst/>
            <a:gdLst>
              <a:gd name="T0" fmla="*/ 13 w 18"/>
              <a:gd name="T1" fmla="*/ 11 h 57"/>
              <a:gd name="T2" fmla="*/ 12 w 18"/>
              <a:gd name="T3" fmla="*/ 12 h 57"/>
              <a:gd name="T4" fmla="*/ 12 w 18"/>
              <a:gd name="T5" fmla="*/ 13 h 57"/>
              <a:gd name="T6" fmla="*/ 12 w 18"/>
              <a:gd name="T7" fmla="*/ 16 h 57"/>
              <a:gd name="T8" fmla="*/ 12 w 18"/>
              <a:gd name="T9" fmla="*/ 18 h 57"/>
              <a:gd name="T10" fmla="*/ 11 w 18"/>
              <a:gd name="T11" fmla="*/ 21 h 57"/>
              <a:gd name="T12" fmla="*/ 10 w 18"/>
              <a:gd name="T13" fmla="*/ 24 h 57"/>
              <a:gd name="T14" fmla="*/ 9 w 18"/>
              <a:gd name="T15" fmla="*/ 27 h 57"/>
              <a:gd name="T16" fmla="*/ 9 w 18"/>
              <a:gd name="T17" fmla="*/ 34 h 57"/>
              <a:gd name="T18" fmla="*/ 9 w 18"/>
              <a:gd name="T19" fmla="*/ 40 h 57"/>
              <a:gd name="T20" fmla="*/ 9 w 18"/>
              <a:gd name="T21" fmla="*/ 43 h 57"/>
              <a:gd name="T22" fmla="*/ 9 w 18"/>
              <a:gd name="T23" fmla="*/ 46 h 57"/>
              <a:gd name="T24" fmla="*/ 7 w 18"/>
              <a:gd name="T25" fmla="*/ 51 h 57"/>
              <a:gd name="T26" fmla="*/ 7 w 18"/>
              <a:gd name="T27" fmla="*/ 54 h 57"/>
              <a:gd name="T28" fmla="*/ 6 w 18"/>
              <a:gd name="T29" fmla="*/ 56 h 57"/>
              <a:gd name="T30" fmla="*/ 3 w 18"/>
              <a:gd name="T31" fmla="*/ 51 h 57"/>
              <a:gd name="T32" fmla="*/ 1 w 18"/>
              <a:gd name="T33" fmla="*/ 46 h 57"/>
              <a:gd name="T34" fmla="*/ 0 w 18"/>
              <a:gd name="T35" fmla="*/ 41 h 57"/>
              <a:gd name="T36" fmla="*/ 1 w 18"/>
              <a:gd name="T37" fmla="*/ 36 h 57"/>
              <a:gd name="T38" fmla="*/ 0 w 18"/>
              <a:gd name="T39" fmla="*/ 34 h 57"/>
              <a:gd name="T40" fmla="*/ 0 w 18"/>
              <a:gd name="T41" fmla="*/ 33 h 57"/>
              <a:gd name="T42" fmla="*/ 0 w 18"/>
              <a:gd name="T43" fmla="*/ 20 h 57"/>
              <a:gd name="T44" fmla="*/ 1 w 18"/>
              <a:gd name="T45" fmla="*/ 13 h 57"/>
              <a:gd name="T46" fmla="*/ 3 w 18"/>
              <a:gd name="T47" fmla="*/ 6 h 57"/>
              <a:gd name="T48" fmla="*/ 5 w 18"/>
              <a:gd name="T49" fmla="*/ 3 h 57"/>
              <a:gd name="T50" fmla="*/ 6 w 18"/>
              <a:gd name="T51" fmla="*/ 2 h 57"/>
              <a:gd name="T52" fmla="*/ 7 w 18"/>
              <a:gd name="T53" fmla="*/ 0 h 57"/>
              <a:gd name="T54" fmla="*/ 10 w 18"/>
              <a:gd name="T55" fmla="*/ 0 h 57"/>
              <a:gd name="T56" fmla="*/ 12 w 18"/>
              <a:gd name="T57" fmla="*/ 0 h 57"/>
              <a:gd name="T58" fmla="*/ 14 w 18"/>
              <a:gd name="T59" fmla="*/ 1 h 57"/>
              <a:gd name="T60" fmla="*/ 16 w 18"/>
              <a:gd name="T61" fmla="*/ 2 h 57"/>
              <a:gd name="T62" fmla="*/ 17 w 18"/>
              <a:gd name="T63" fmla="*/ 2 h 57"/>
              <a:gd name="T64" fmla="*/ 17 w 18"/>
              <a:gd name="T65" fmla="*/ 3 h 57"/>
              <a:gd name="T66" fmla="*/ 16 w 18"/>
              <a:gd name="T67" fmla="*/ 5 h 57"/>
              <a:gd name="T68" fmla="*/ 15 w 18"/>
              <a:gd name="T69" fmla="*/ 6 h 57"/>
              <a:gd name="T70" fmla="*/ 15 w 18"/>
              <a:gd name="T71" fmla="*/ 9 h 57"/>
              <a:gd name="T72" fmla="*/ 14 w 18"/>
              <a:gd name="T73" fmla="*/ 10 h 57"/>
              <a:gd name="T74" fmla="*/ 13 w 18"/>
              <a:gd name="T75" fmla="*/ 11 h 5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8"/>
              <a:gd name="T115" fmla="*/ 0 h 57"/>
              <a:gd name="T116" fmla="*/ 18 w 18"/>
              <a:gd name="T117" fmla="*/ 57 h 5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8" h="57">
                <a:moveTo>
                  <a:pt x="13" y="11"/>
                </a:moveTo>
                <a:lnTo>
                  <a:pt x="12" y="12"/>
                </a:lnTo>
                <a:lnTo>
                  <a:pt x="12" y="13"/>
                </a:lnTo>
                <a:lnTo>
                  <a:pt x="12" y="16"/>
                </a:lnTo>
                <a:lnTo>
                  <a:pt x="12" y="18"/>
                </a:lnTo>
                <a:lnTo>
                  <a:pt x="11" y="21"/>
                </a:lnTo>
                <a:lnTo>
                  <a:pt x="10" y="24"/>
                </a:lnTo>
                <a:lnTo>
                  <a:pt x="9" y="27"/>
                </a:lnTo>
                <a:lnTo>
                  <a:pt x="9" y="34"/>
                </a:lnTo>
                <a:lnTo>
                  <a:pt x="9" y="40"/>
                </a:lnTo>
                <a:lnTo>
                  <a:pt x="9" y="43"/>
                </a:lnTo>
                <a:lnTo>
                  <a:pt x="9" y="46"/>
                </a:lnTo>
                <a:lnTo>
                  <a:pt x="7" y="51"/>
                </a:lnTo>
                <a:lnTo>
                  <a:pt x="7" y="54"/>
                </a:lnTo>
                <a:lnTo>
                  <a:pt x="6" y="56"/>
                </a:lnTo>
                <a:lnTo>
                  <a:pt x="3" y="51"/>
                </a:lnTo>
                <a:lnTo>
                  <a:pt x="1" y="46"/>
                </a:lnTo>
                <a:lnTo>
                  <a:pt x="0" y="41"/>
                </a:lnTo>
                <a:lnTo>
                  <a:pt x="1" y="36"/>
                </a:lnTo>
                <a:lnTo>
                  <a:pt x="0" y="34"/>
                </a:lnTo>
                <a:lnTo>
                  <a:pt x="0" y="33"/>
                </a:lnTo>
                <a:lnTo>
                  <a:pt x="0" y="20"/>
                </a:lnTo>
                <a:lnTo>
                  <a:pt x="1" y="13"/>
                </a:lnTo>
                <a:lnTo>
                  <a:pt x="3" y="6"/>
                </a:lnTo>
                <a:lnTo>
                  <a:pt x="5" y="3"/>
                </a:lnTo>
                <a:lnTo>
                  <a:pt x="6" y="2"/>
                </a:lnTo>
                <a:lnTo>
                  <a:pt x="7" y="0"/>
                </a:lnTo>
                <a:lnTo>
                  <a:pt x="10" y="0"/>
                </a:lnTo>
                <a:lnTo>
                  <a:pt x="12" y="0"/>
                </a:lnTo>
                <a:lnTo>
                  <a:pt x="14" y="1"/>
                </a:lnTo>
                <a:lnTo>
                  <a:pt x="16" y="2"/>
                </a:lnTo>
                <a:lnTo>
                  <a:pt x="17" y="2"/>
                </a:lnTo>
                <a:lnTo>
                  <a:pt x="17" y="3"/>
                </a:lnTo>
                <a:lnTo>
                  <a:pt x="16" y="5"/>
                </a:lnTo>
                <a:lnTo>
                  <a:pt x="15" y="6"/>
                </a:lnTo>
                <a:lnTo>
                  <a:pt x="15" y="9"/>
                </a:lnTo>
                <a:lnTo>
                  <a:pt x="14" y="10"/>
                </a:lnTo>
                <a:lnTo>
                  <a:pt x="13" y="11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Freeform 168"/>
          <p:cNvSpPr>
            <a:spLocks/>
          </p:cNvSpPr>
          <p:nvPr/>
        </p:nvSpPr>
        <p:spPr bwMode="auto">
          <a:xfrm>
            <a:off x="5740400" y="4145753"/>
            <a:ext cx="12700" cy="73025"/>
          </a:xfrm>
          <a:custGeom>
            <a:avLst/>
            <a:gdLst>
              <a:gd name="T0" fmla="*/ 14 w 17"/>
              <a:gd name="T1" fmla="*/ 14 h 56"/>
              <a:gd name="T2" fmla="*/ 14 w 17"/>
              <a:gd name="T3" fmla="*/ 18 h 56"/>
              <a:gd name="T4" fmla="*/ 13 w 17"/>
              <a:gd name="T5" fmla="*/ 22 h 56"/>
              <a:gd name="T6" fmla="*/ 11 w 17"/>
              <a:gd name="T7" fmla="*/ 30 h 56"/>
              <a:gd name="T8" fmla="*/ 11 w 17"/>
              <a:gd name="T9" fmla="*/ 31 h 56"/>
              <a:gd name="T10" fmla="*/ 11 w 17"/>
              <a:gd name="T11" fmla="*/ 33 h 56"/>
              <a:gd name="T12" fmla="*/ 10 w 17"/>
              <a:gd name="T13" fmla="*/ 46 h 56"/>
              <a:gd name="T14" fmla="*/ 9 w 17"/>
              <a:gd name="T15" fmla="*/ 50 h 56"/>
              <a:gd name="T16" fmla="*/ 9 w 17"/>
              <a:gd name="T17" fmla="*/ 52 h 56"/>
              <a:gd name="T18" fmla="*/ 9 w 17"/>
              <a:gd name="T19" fmla="*/ 54 h 56"/>
              <a:gd name="T20" fmla="*/ 9 w 17"/>
              <a:gd name="T21" fmla="*/ 55 h 56"/>
              <a:gd name="T22" fmla="*/ 7 w 17"/>
              <a:gd name="T23" fmla="*/ 55 h 56"/>
              <a:gd name="T24" fmla="*/ 6 w 17"/>
              <a:gd name="T25" fmla="*/ 53 h 56"/>
              <a:gd name="T26" fmla="*/ 6 w 17"/>
              <a:gd name="T27" fmla="*/ 52 h 56"/>
              <a:gd name="T28" fmla="*/ 5 w 17"/>
              <a:gd name="T29" fmla="*/ 49 h 56"/>
              <a:gd name="T30" fmla="*/ 3 w 17"/>
              <a:gd name="T31" fmla="*/ 41 h 56"/>
              <a:gd name="T32" fmla="*/ 2 w 17"/>
              <a:gd name="T33" fmla="*/ 38 h 56"/>
              <a:gd name="T34" fmla="*/ 1 w 17"/>
              <a:gd name="T35" fmla="*/ 34 h 56"/>
              <a:gd name="T36" fmla="*/ 1 w 17"/>
              <a:gd name="T37" fmla="*/ 28 h 56"/>
              <a:gd name="T38" fmla="*/ 1 w 17"/>
              <a:gd name="T39" fmla="*/ 22 h 56"/>
              <a:gd name="T40" fmla="*/ 0 w 17"/>
              <a:gd name="T41" fmla="*/ 18 h 56"/>
              <a:gd name="T42" fmla="*/ 0 w 17"/>
              <a:gd name="T43" fmla="*/ 16 h 56"/>
              <a:gd name="T44" fmla="*/ 0 w 17"/>
              <a:gd name="T45" fmla="*/ 14 h 56"/>
              <a:gd name="T46" fmla="*/ 2 w 17"/>
              <a:gd name="T47" fmla="*/ 10 h 56"/>
              <a:gd name="T48" fmla="*/ 2 w 17"/>
              <a:gd name="T49" fmla="*/ 8 h 56"/>
              <a:gd name="T50" fmla="*/ 3 w 17"/>
              <a:gd name="T51" fmla="*/ 6 h 56"/>
              <a:gd name="T52" fmla="*/ 6 w 17"/>
              <a:gd name="T53" fmla="*/ 3 h 56"/>
              <a:gd name="T54" fmla="*/ 9 w 17"/>
              <a:gd name="T55" fmla="*/ 2 h 56"/>
              <a:gd name="T56" fmla="*/ 16 w 17"/>
              <a:gd name="T57" fmla="*/ 0 h 56"/>
              <a:gd name="T58" fmla="*/ 16 w 17"/>
              <a:gd name="T59" fmla="*/ 2 h 56"/>
              <a:gd name="T60" fmla="*/ 16 w 17"/>
              <a:gd name="T61" fmla="*/ 4 h 56"/>
              <a:gd name="T62" fmla="*/ 14 w 17"/>
              <a:gd name="T63" fmla="*/ 8 h 56"/>
              <a:gd name="T64" fmla="*/ 13 w 17"/>
              <a:gd name="T65" fmla="*/ 11 h 56"/>
              <a:gd name="T66" fmla="*/ 14 w 17"/>
              <a:gd name="T67" fmla="*/ 13 h 56"/>
              <a:gd name="T68" fmla="*/ 14 w 17"/>
              <a:gd name="T69" fmla="*/ 14 h 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"/>
              <a:gd name="T106" fmla="*/ 0 h 56"/>
              <a:gd name="T107" fmla="*/ 17 w 17"/>
              <a:gd name="T108" fmla="*/ 56 h 5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" h="56">
                <a:moveTo>
                  <a:pt x="14" y="14"/>
                </a:moveTo>
                <a:lnTo>
                  <a:pt x="14" y="18"/>
                </a:lnTo>
                <a:lnTo>
                  <a:pt x="13" y="22"/>
                </a:lnTo>
                <a:lnTo>
                  <a:pt x="11" y="30"/>
                </a:lnTo>
                <a:lnTo>
                  <a:pt x="11" y="31"/>
                </a:lnTo>
                <a:lnTo>
                  <a:pt x="11" y="33"/>
                </a:lnTo>
                <a:lnTo>
                  <a:pt x="10" y="46"/>
                </a:lnTo>
                <a:lnTo>
                  <a:pt x="9" y="50"/>
                </a:lnTo>
                <a:lnTo>
                  <a:pt x="9" y="52"/>
                </a:lnTo>
                <a:lnTo>
                  <a:pt x="9" y="54"/>
                </a:lnTo>
                <a:lnTo>
                  <a:pt x="9" y="55"/>
                </a:lnTo>
                <a:lnTo>
                  <a:pt x="7" y="55"/>
                </a:lnTo>
                <a:lnTo>
                  <a:pt x="6" y="53"/>
                </a:lnTo>
                <a:lnTo>
                  <a:pt x="6" y="52"/>
                </a:lnTo>
                <a:lnTo>
                  <a:pt x="5" y="49"/>
                </a:lnTo>
                <a:lnTo>
                  <a:pt x="3" y="41"/>
                </a:lnTo>
                <a:lnTo>
                  <a:pt x="2" y="38"/>
                </a:lnTo>
                <a:lnTo>
                  <a:pt x="1" y="34"/>
                </a:lnTo>
                <a:lnTo>
                  <a:pt x="1" y="28"/>
                </a:lnTo>
                <a:lnTo>
                  <a:pt x="1" y="22"/>
                </a:lnTo>
                <a:lnTo>
                  <a:pt x="0" y="18"/>
                </a:lnTo>
                <a:lnTo>
                  <a:pt x="0" y="16"/>
                </a:lnTo>
                <a:lnTo>
                  <a:pt x="0" y="14"/>
                </a:lnTo>
                <a:lnTo>
                  <a:pt x="2" y="10"/>
                </a:lnTo>
                <a:lnTo>
                  <a:pt x="2" y="8"/>
                </a:lnTo>
                <a:lnTo>
                  <a:pt x="3" y="6"/>
                </a:lnTo>
                <a:lnTo>
                  <a:pt x="6" y="3"/>
                </a:lnTo>
                <a:lnTo>
                  <a:pt x="9" y="2"/>
                </a:lnTo>
                <a:lnTo>
                  <a:pt x="16" y="0"/>
                </a:lnTo>
                <a:lnTo>
                  <a:pt x="16" y="2"/>
                </a:lnTo>
                <a:lnTo>
                  <a:pt x="16" y="4"/>
                </a:lnTo>
                <a:lnTo>
                  <a:pt x="14" y="8"/>
                </a:lnTo>
                <a:lnTo>
                  <a:pt x="13" y="11"/>
                </a:lnTo>
                <a:lnTo>
                  <a:pt x="14" y="13"/>
                </a:lnTo>
                <a:lnTo>
                  <a:pt x="14" y="14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Freeform 169"/>
          <p:cNvSpPr>
            <a:spLocks/>
          </p:cNvSpPr>
          <p:nvPr/>
        </p:nvSpPr>
        <p:spPr bwMode="auto">
          <a:xfrm>
            <a:off x="5715000" y="4182265"/>
            <a:ext cx="12700" cy="49213"/>
          </a:xfrm>
          <a:custGeom>
            <a:avLst/>
            <a:gdLst>
              <a:gd name="T0" fmla="*/ 14 w 17"/>
              <a:gd name="T1" fmla="*/ 0 h 38"/>
              <a:gd name="T2" fmla="*/ 14 w 17"/>
              <a:gd name="T3" fmla="*/ 1 h 38"/>
              <a:gd name="T4" fmla="*/ 16 w 17"/>
              <a:gd name="T5" fmla="*/ 3 h 38"/>
              <a:gd name="T6" fmla="*/ 16 w 17"/>
              <a:gd name="T7" fmla="*/ 7 h 38"/>
              <a:gd name="T8" fmla="*/ 16 w 17"/>
              <a:gd name="T9" fmla="*/ 12 h 38"/>
              <a:gd name="T10" fmla="*/ 16 w 17"/>
              <a:gd name="T11" fmla="*/ 14 h 38"/>
              <a:gd name="T12" fmla="*/ 16 w 17"/>
              <a:gd name="T13" fmla="*/ 15 h 38"/>
              <a:gd name="T14" fmla="*/ 16 w 17"/>
              <a:gd name="T15" fmla="*/ 16 h 38"/>
              <a:gd name="T16" fmla="*/ 16 w 17"/>
              <a:gd name="T17" fmla="*/ 18 h 38"/>
              <a:gd name="T18" fmla="*/ 14 w 17"/>
              <a:gd name="T19" fmla="*/ 22 h 38"/>
              <a:gd name="T20" fmla="*/ 14 w 17"/>
              <a:gd name="T21" fmla="*/ 26 h 38"/>
              <a:gd name="T22" fmla="*/ 12 w 17"/>
              <a:gd name="T23" fmla="*/ 28 h 38"/>
              <a:gd name="T24" fmla="*/ 12 w 17"/>
              <a:gd name="T25" fmla="*/ 29 h 38"/>
              <a:gd name="T26" fmla="*/ 10 w 17"/>
              <a:gd name="T27" fmla="*/ 31 h 38"/>
              <a:gd name="T28" fmla="*/ 10 w 17"/>
              <a:gd name="T29" fmla="*/ 33 h 38"/>
              <a:gd name="T30" fmla="*/ 10 w 17"/>
              <a:gd name="T31" fmla="*/ 35 h 38"/>
              <a:gd name="T32" fmla="*/ 10 w 17"/>
              <a:gd name="T33" fmla="*/ 37 h 38"/>
              <a:gd name="T34" fmla="*/ 8 w 17"/>
              <a:gd name="T35" fmla="*/ 37 h 38"/>
              <a:gd name="T36" fmla="*/ 7 w 17"/>
              <a:gd name="T37" fmla="*/ 36 h 38"/>
              <a:gd name="T38" fmla="*/ 5 w 17"/>
              <a:gd name="T39" fmla="*/ 34 h 38"/>
              <a:gd name="T40" fmla="*/ 1 w 17"/>
              <a:gd name="T41" fmla="*/ 30 h 38"/>
              <a:gd name="T42" fmla="*/ 0 w 17"/>
              <a:gd name="T43" fmla="*/ 28 h 38"/>
              <a:gd name="T44" fmla="*/ 0 w 17"/>
              <a:gd name="T45" fmla="*/ 26 h 38"/>
              <a:gd name="T46" fmla="*/ 1 w 17"/>
              <a:gd name="T47" fmla="*/ 20 h 38"/>
              <a:gd name="T48" fmla="*/ 1 w 17"/>
              <a:gd name="T49" fmla="*/ 18 h 38"/>
              <a:gd name="T50" fmla="*/ 1 w 17"/>
              <a:gd name="T51" fmla="*/ 16 h 38"/>
              <a:gd name="T52" fmla="*/ 1 w 17"/>
              <a:gd name="T53" fmla="*/ 12 h 38"/>
              <a:gd name="T54" fmla="*/ 1 w 17"/>
              <a:gd name="T55" fmla="*/ 11 h 38"/>
              <a:gd name="T56" fmla="*/ 1 w 17"/>
              <a:gd name="T57" fmla="*/ 10 h 38"/>
              <a:gd name="T58" fmla="*/ 1 w 17"/>
              <a:gd name="T59" fmla="*/ 9 h 38"/>
              <a:gd name="T60" fmla="*/ 3 w 17"/>
              <a:gd name="T61" fmla="*/ 8 h 38"/>
              <a:gd name="T62" fmla="*/ 8 w 17"/>
              <a:gd name="T63" fmla="*/ 5 h 38"/>
              <a:gd name="T64" fmla="*/ 12 w 17"/>
              <a:gd name="T65" fmla="*/ 1 h 38"/>
              <a:gd name="T66" fmla="*/ 14 w 17"/>
              <a:gd name="T67" fmla="*/ 1 h 38"/>
              <a:gd name="T68" fmla="*/ 14 w 17"/>
              <a:gd name="T69" fmla="*/ 0 h 3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"/>
              <a:gd name="T106" fmla="*/ 0 h 38"/>
              <a:gd name="T107" fmla="*/ 17 w 17"/>
              <a:gd name="T108" fmla="*/ 38 h 38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" h="38">
                <a:moveTo>
                  <a:pt x="14" y="0"/>
                </a:moveTo>
                <a:lnTo>
                  <a:pt x="14" y="1"/>
                </a:lnTo>
                <a:lnTo>
                  <a:pt x="16" y="3"/>
                </a:lnTo>
                <a:lnTo>
                  <a:pt x="16" y="7"/>
                </a:lnTo>
                <a:lnTo>
                  <a:pt x="16" y="12"/>
                </a:lnTo>
                <a:lnTo>
                  <a:pt x="16" y="14"/>
                </a:lnTo>
                <a:lnTo>
                  <a:pt x="16" y="15"/>
                </a:lnTo>
                <a:lnTo>
                  <a:pt x="16" y="16"/>
                </a:lnTo>
                <a:lnTo>
                  <a:pt x="16" y="18"/>
                </a:lnTo>
                <a:lnTo>
                  <a:pt x="14" y="22"/>
                </a:lnTo>
                <a:lnTo>
                  <a:pt x="14" y="26"/>
                </a:lnTo>
                <a:lnTo>
                  <a:pt x="12" y="28"/>
                </a:lnTo>
                <a:lnTo>
                  <a:pt x="12" y="29"/>
                </a:lnTo>
                <a:lnTo>
                  <a:pt x="10" y="31"/>
                </a:lnTo>
                <a:lnTo>
                  <a:pt x="10" y="33"/>
                </a:lnTo>
                <a:lnTo>
                  <a:pt x="10" y="35"/>
                </a:lnTo>
                <a:lnTo>
                  <a:pt x="10" y="37"/>
                </a:lnTo>
                <a:lnTo>
                  <a:pt x="8" y="37"/>
                </a:lnTo>
                <a:lnTo>
                  <a:pt x="7" y="36"/>
                </a:lnTo>
                <a:lnTo>
                  <a:pt x="5" y="34"/>
                </a:lnTo>
                <a:lnTo>
                  <a:pt x="1" y="30"/>
                </a:lnTo>
                <a:lnTo>
                  <a:pt x="0" y="28"/>
                </a:lnTo>
                <a:lnTo>
                  <a:pt x="0" y="26"/>
                </a:lnTo>
                <a:lnTo>
                  <a:pt x="1" y="20"/>
                </a:lnTo>
                <a:lnTo>
                  <a:pt x="1" y="18"/>
                </a:lnTo>
                <a:lnTo>
                  <a:pt x="1" y="16"/>
                </a:lnTo>
                <a:lnTo>
                  <a:pt x="1" y="12"/>
                </a:lnTo>
                <a:lnTo>
                  <a:pt x="1" y="11"/>
                </a:lnTo>
                <a:lnTo>
                  <a:pt x="1" y="10"/>
                </a:lnTo>
                <a:lnTo>
                  <a:pt x="1" y="9"/>
                </a:lnTo>
                <a:lnTo>
                  <a:pt x="3" y="8"/>
                </a:lnTo>
                <a:lnTo>
                  <a:pt x="8" y="5"/>
                </a:lnTo>
                <a:lnTo>
                  <a:pt x="12" y="1"/>
                </a:lnTo>
                <a:lnTo>
                  <a:pt x="14" y="1"/>
                </a:lnTo>
                <a:lnTo>
                  <a:pt x="14" y="0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Freeform 172"/>
          <p:cNvSpPr>
            <a:spLocks/>
          </p:cNvSpPr>
          <p:nvPr/>
        </p:nvSpPr>
        <p:spPr bwMode="auto">
          <a:xfrm>
            <a:off x="5805488" y="4139403"/>
            <a:ext cx="53975" cy="147637"/>
          </a:xfrm>
          <a:custGeom>
            <a:avLst/>
            <a:gdLst>
              <a:gd name="T0" fmla="*/ 44 w 79"/>
              <a:gd name="T1" fmla="*/ 22 h 112"/>
              <a:gd name="T2" fmla="*/ 58 w 79"/>
              <a:gd name="T3" fmla="*/ 41 h 112"/>
              <a:gd name="T4" fmla="*/ 73 w 79"/>
              <a:gd name="T5" fmla="*/ 59 h 112"/>
              <a:gd name="T6" fmla="*/ 78 w 79"/>
              <a:gd name="T7" fmla="*/ 67 h 112"/>
              <a:gd name="T8" fmla="*/ 74 w 79"/>
              <a:gd name="T9" fmla="*/ 68 h 112"/>
              <a:gd name="T10" fmla="*/ 70 w 79"/>
              <a:gd name="T11" fmla="*/ 68 h 112"/>
              <a:gd name="T12" fmla="*/ 63 w 79"/>
              <a:gd name="T13" fmla="*/ 76 h 112"/>
              <a:gd name="T14" fmla="*/ 62 w 79"/>
              <a:gd name="T15" fmla="*/ 79 h 112"/>
              <a:gd name="T16" fmla="*/ 63 w 79"/>
              <a:gd name="T17" fmla="*/ 83 h 112"/>
              <a:gd name="T18" fmla="*/ 67 w 79"/>
              <a:gd name="T19" fmla="*/ 82 h 112"/>
              <a:gd name="T20" fmla="*/ 71 w 79"/>
              <a:gd name="T21" fmla="*/ 81 h 112"/>
              <a:gd name="T22" fmla="*/ 67 w 79"/>
              <a:gd name="T23" fmla="*/ 87 h 112"/>
              <a:gd name="T24" fmla="*/ 62 w 79"/>
              <a:gd name="T25" fmla="*/ 90 h 112"/>
              <a:gd name="T26" fmla="*/ 54 w 79"/>
              <a:gd name="T27" fmla="*/ 91 h 112"/>
              <a:gd name="T28" fmla="*/ 42 w 79"/>
              <a:gd name="T29" fmla="*/ 95 h 112"/>
              <a:gd name="T30" fmla="*/ 36 w 79"/>
              <a:gd name="T31" fmla="*/ 99 h 112"/>
              <a:gd name="T32" fmla="*/ 41 w 79"/>
              <a:gd name="T33" fmla="*/ 98 h 112"/>
              <a:gd name="T34" fmla="*/ 48 w 79"/>
              <a:gd name="T35" fmla="*/ 94 h 112"/>
              <a:gd name="T36" fmla="*/ 53 w 79"/>
              <a:gd name="T37" fmla="*/ 93 h 112"/>
              <a:gd name="T38" fmla="*/ 54 w 79"/>
              <a:gd name="T39" fmla="*/ 94 h 112"/>
              <a:gd name="T40" fmla="*/ 54 w 79"/>
              <a:gd name="T41" fmla="*/ 95 h 112"/>
              <a:gd name="T42" fmla="*/ 47 w 79"/>
              <a:gd name="T43" fmla="*/ 100 h 112"/>
              <a:gd name="T44" fmla="*/ 36 w 79"/>
              <a:gd name="T45" fmla="*/ 109 h 112"/>
              <a:gd name="T46" fmla="*/ 28 w 79"/>
              <a:gd name="T47" fmla="*/ 111 h 112"/>
              <a:gd name="T48" fmla="*/ 24 w 79"/>
              <a:gd name="T49" fmla="*/ 110 h 112"/>
              <a:gd name="T50" fmla="*/ 16 w 79"/>
              <a:gd name="T51" fmla="*/ 107 h 112"/>
              <a:gd name="T52" fmla="*/ 10 w 79"/>
              <a:gd name="T53" fmla="*/ 101 h 112"/>
              <a:gd name="T54" fmla="*/ 4 w 79"/>
              <a:gd name="T55" fmla="*/ 94 h 112"/>
              <a:gd name="T56" fmla="*/ 1 w 79"/>
              <a:gd name="T57" fmla="*/ 86 h 112"/>
              <a:gd name="T58" fmla="*/ 0 w 79"/>
              <a:gd name="T59" fmla="*/ 81 h 112"/>
              <a:gd name="T60" fmla="*/ 2 w 79"/>
              <a:gd name="T61" fmla="*/ 71 h 112"/>
              <a:gd name="T62" fmla="*/ 8 w 79"/>
              <a:gd name="T63" fmla="*/ 57 h 112"/>
              <a:gd name="T64" fmla="*/ 10 w 79"/>
              <a:gd name="T65" fmla="*/ 47 h 112"/>
              <a:gd name="T66" fmla="*/ 9 w 79"/>
              <a:gd name="T67" fmla="*/ 49 h 112"/>
              <a:gd name="T68" fmla="*/ 7 w 79"/>
              <a:gd name="T69" fmla="*/ 51 h 112"/>
              <a:gd name="T70" fmla="*/ 6 w 79"/>
              <a:gd name="T71" fmla="*/ 48 h 112"/>
              <a:gd name="T72" fmla="*/ 7 w 79"/>
              <a:gd name="T73" fmla="*/ 41 h 112"/>
              <a:gd name="T74" fmla="*/ 13 w 79"/>
              <a:gd name="T75" fmla="*/ 27 h 112"/>
              <a:gd name="T76" fmla="*/ 15 w 79"/>
              <a:gd name="T77" fmla="*/ 15 h 112"/>
              <a:gd name="T78" fmla="*/ 16 w 79"/>
              <a:gd name="T79" fmla="*/ 10 h 112"/>
              <a:gd name="T80" fmla="*/ 21 w 79"/>
              <a:gd name="T81" fmla="*/ 5 h 112"/>
              <a:gd name="T82" fmla="*/ 30 w 79"/>
              <a:gd name="T83" fmla="*/ 4 h 112"/>
              <a:gd name="T84" fmla="*/ 36 w 79"/>
              <a:gd name="T85" fmla="*/ 11 h 11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79"/>
              <a:gd name="T130" fmla="*/ 0 h 112"/>
              <a:gd name="T131" fmla="*/ 79 w 79"/>
              <a:gd name="T132" fmla="*/ 112 h 11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79" h="112">
                <a:moveTo>
                  <a:pt x="39" y="15"/>
                </a:moveTo>
                <a:lnTo>
                  <a:pt x="44" y="22"/>
                </a:lnTo>
                <a:lnTo>
                  <a:pt x="48" y="28"/>
                </a:lnTo>
                <a:lnTo>
                  <a:pt x="58" y="41"/>
                </a:lnTo>
                <a:lnTo>
                  <a:pt x="68" y="53"/>
                </a:lnTo>
                <a:lnTo>
                  <a:pt x="73" y="59"/>
                </a:lnTo>
                <a:lnTo>
                  <a:pt x="78" y="66"/>
                </a:lnTo>
                <a:lnTo>
                  <a:pt x="78" y="67"/>
                </a:lnTo>
                <a:lnTo>
                  <a:pt x="77" y="67"/>
                </a:lnTo>
                <a:lnTo>
                  <a:pt x="74" y="68"/>
                </a:lnTo>
                <a:lnTo>
                  <a:pt x="71" y="68"/>
                </a:lnTo>
                <a:lnTo>
                  <a:pt x="70" y="68"/>
                </a:lnTo>
                <a:lnTo>
                  <a:pt x="69" y="68"/>
                </a:lnTo>
                <a:lnTo>
                  <a:pt x="63" y="76"/>
                </a:lnTo>
                <a:lnTo>
                  <a:pt x="62" y="77"/>
                </a:lnTo>
                <a:lnTo>
                  <a:pt x="62" y="79"/>
                </a:lnTo>
                <a:lnTo>
                  <a:pt x="62" y="81"/>
                </a:lnTo>
                <a:lnTo>
                  <a:pt x="63" y="83"/>
                </a:lnTo>
                <a:lnTo>
                  <a:pt x="64" y="83"/>
                </a:lnTo>
                <a:lnTo>
                  <a:pt x="67" y="82"/>
                </a:lnTo>
                <a:lnTo>
                  <a:pt x="70" y="81"/>
                </a:lnTo>
                <a:lnTo>
                  <a:pt x="71" y="81"/>
                </a:lnTo>
                <a:lnTo>
                  <a:pt x="73" y="81"/>
                </a:lnTo>
                <a:lnTo>
                  <a:pt x="67" y="87"/>
                </a:lnTo>
                <a:lnTo>
                  <a:pt x="64" y="90"/>
                </a:lnTo>
                <a:lnTo>
                  <a:pt x="62" y="90"/>
                </a:lnTo>
                <a:lnTo>
                  <a:pt x="60" y="91"/>
                </a:lnTo>
                <a:lnTo>
                  <a:pt x="54" y="91"/>
                </a:lnTo>
                <a:lnTo>
                  <a:pt x="47" y="93"/>
                </a:lnTo>
                <a:lnTo>
                  <a:pt x="42" y="95"/>
                </a:lnTo>
                <a:lnTo>
                  <a:pt x="39" y="97"/>
                </a:lnTo>
                <a:lnTo>
                  <a:pt x="36" y="99"/>
                </a:lnTo>
                <a:lnTo>
                  <a:pt x="39" y="99"/>
                </a:lnTo>
                <a:lnTo>
                  <a:pt x="41" y="98"/>
                </a:lnTo>
                <a:lnTo>
                  <a:pt x="45" y="96"/>
                </a:lnTo>
                <a:lnTo>
                  <a:pt x="48" y="94"/>
                </a:lnTo>
                <a:lnTo>
                  <a:pt x="51" y="93"/>
                </a:lnTo>
                <a:lnTo>
                  <a:pt x="53" y="93"/>
                </a:lnTo>
                <a:lnTo>
                  <a:pt x="54" y="93"/>
                </a:lnTo>
                <a:lnTo>
                  <a:pt x="54" y="94"/>
                </a:lnTo>
                <a:lnTo>
                  <a:pt x="55" y="94"/>
                </a:lnTo>
                <a:lnTo>
                  <a:pt x="54" y="95"/>
                </a:lnTo>
                <a:lnTo>
                  <a:pt x="50" y="98"/>
                </a:lnTo>
                <a:lnTo>
                  <a:pt x="47" y="100"/>
                </a:lnTo>
                <a:lnTo>
                  <a:pt x="39" y="106"/>
                </a:lnTo>
                <a:lnTo>
                  <a:pt x="36" y="109"/>
                </a:lnTo>
                <a:lnTo>
                  <a:pt x="32" y="110"/>
                </a:lnTo>
                <a:lnTo>
                  <a:pt x="28" y="111"/>
                </a:lnTo>
                <a:lnTo>
                  <a:pt x="26" y="111"/>
                </a:lnTo>
                <a:lnTo>
                  <a:pt x="24" y="110"/>
                </a:lnTo>
                <a:lnTo>
                  <a:pt x="20" y="109"/>
                </a:lnTo>
                <a:lnTo>
                  <a:pt x="16" y="107"/>
                </a:lnTo>
                <a:lnTo>
                  <a:pt x="13" y="104"/>
                </a:lnTo>
                <a:lnTo>
                  <a:pt x="10" y="101"/>
                </a:lnTo>
                <a:lnTo>
                  <a:pt x="7" y="97"/>
                </a:lnTo>
                <a:lnTo>
                  <a:pt x="4" y="94"/>
                </a:lnTo>
                <a:lnTo>
                  <a:pt x="2" y="90"/>
                </a:lnTo>
                <a:lnTo>
                  <a:pt x="1" y="86"/>
                </a:lnTo>
                <a:lnTo>
                  <a:pt x="0" y="84"/>
                </a:lnTo>
                <a:lnTo>
                  <a:pt x="0" y="81"/>
                </a:lnTo>
                <a:lnTo>
                  <a:pt x="0" y="76"/>
                </a:lnTo>
                <a:lnTo>
                  <a:pt x="2" y="71"/>
                </a:lnTo>
                <a:lnTo>
                  <a:pt x="4" y="66"/>
                </a:lnTo>
                <a:lnTo>
                  <a:pt x="8" y="57"/>
                </a:lnTo>
                <a:lnTo>
                  <a:pt x="9" y="52"/>
                </a:lnTo>
                <a:lnTo>
                  <a:pt x="10" y="47"/>
                </a:lnTo>
                <a:lnTo>
                  <a:pt x="10" y="48"/>
                </a:lnTo>
                <a:lnTo>
                  <a:pt x="9" y="49"/>
                </a:lnTo>
                <a:lnTo>
                  <a:pt x="8" y="51"/>
                </a:lnTo>
                <a:lnTo>
                  <a:pt x="7" y="51"/>
                </a:lnTo>
                <a:lnTo>
                  <a:pt x="6" y="50"/>
                </a:lnTo>
                <a:lnTo>
                  <a:pt x="6" y="48"/>
                </a:lnTo>
                <a:lnTo>
                  <a:pt x="6" y="44"/>
                </a:lnTo>
                <a:lnTo>
                  <a:pt x="7" y="41"/>
                </a:lnTo>
                <a:lnTo>
                  <a:pt x="10" y="34"/>
                </a:lnTo>
                <a:lnTo>
                  <a:pt x="13" y="27"/>
                </a:lnTo>
                <a:lnTo>
                  <a:pt x="15" y="20"/>
                </a:lnTo>
                <a:lnTo>
                  <a:pt x="15" y="15"/>
                </a:lnTo>
                <a:lnTo>
                  <a:pt x="16" y="13"/>
                </a:lnTo>
                <a:lnTo>
                  <a:pt x="16" y="10"/>
                </a:lnTo>
                <a:lnTo>
                  <a:pt x="18" y="7"/>
                </a:lnTo>
                <a:lnTo>
                  <a:pt x="21" y="5"/>
                </a:lnTo>
                <a:lnTo>
                  <a:pt x="26" y="0"/>
                </a:lnTo>
                <a:lnTo>
                  <a:pt x="30" y="4"/>
                </a:lnTo>
                <a:lnTo>
                  <a:pt x="33" y="7"/>
                </a:lnTo>
                <a:lnTo>
                  <a:pt x="36" y="11"/>
                </a:lnTo>
                <a:lnTo>
                  <a:pt x="39" y="15"/>
                </a:lnTo>
              </a:path>
            </a:pathLst>
          </a:custGeom>
          <a:solidFill>
            <a:srgbClr val="00FF7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Freeform 173"/>
          <p:cNvSpPr>
            <a:spLocks/>
          </p:cNvSpPr>
          <p:nvPr/>
        </p:nvSpPr>
        <p:spPr bwMode="auto">
          <a:xfrm>
            <a:off x="5805488" y="4098128"/>
            <a:ext cx="11112" cy="22225"/>
          </a:xfrm>
          <a:custGeom>
            <a:avLst/>
            <a:gdLst>
              <a:gd name="T0" fmla="*/ 1 w 17"/>
              <a:gd name="T1" fmla="*/ 8 h 17"/>
              <a:gd name="T2" fmla="*/ 0 w 17"/>
              <a:gd name="T3" fmla="*/ 7 h 17"/>
              <a:gd name="T4" fmla="*/ 0 w 17"/>
              <a:gd name="T5" fmla="*/ 6 h 17"/>
              <a:gd name="T6" fmla="*/ 0 w 17"/>
              <a:gd name="T7" fmla="*/ 4 h 17"/>
              <a:gd name="T8" fmla="*/ 3 w 17"/>
              <a:gd name="T9" fmla="*/ 3 h 17"/>
              <a:gd name="T10" fmla="*/ 7 w 17"/>
              <a:gd name="T11" fmla="*/ 2 h 17"/>
              <a:gd name="T12" fmla="*/ 12 w 17"/>
              <a:gd name="T13" fmla="*/ 0 h 17"/>
              <a:gd name="T14" fmla="*/ 14 w 17"/>
              <a:gd name="T15" fmla="*/ 0 h 17"/>
              <a:gd name="T16" fmla="*/ 16 w 17"/>
              <a:gd name="T17" fmla="*/ 0 h 17"/>
              <a:gd name="T18" fmla="*/ 16 w 17"/>
              <a:gd name="T19" fmla="*/ 1 h 17"/>
              <a:gd name="T20" fmla="*/ 14 w 17"/>
              <a:gd name="T21" fmla="*/ 15 h 17"/>
              <a:gd name="T22" fmla="*/ 12 w 17"/>
              <a:gd name="T23" fmla="*/ 16 h 17"/>
              <a:gd name="T24" fmla="*/ 10 w 17"/>
              <a:gd name="T25" fmla="*/ 16 h 17"/>
              <a:gd name="T26" fmla="*/ 7 w 17"/>
              <a:gd name="T27" fmla="*/ 16 h 17"/>
              <a:gd name="T28" fmla="*/ 3 w 17"/>
              <a:gd name="T29" fmla="*/ 15 h 17"/>
              <a:gd name="T30" fmla="*/ 1 w 17"/>
              <a:gd name="T31" fmla="*/ 14 h 17"/>
              <a:gd name="T32" fmla="*/ 1 w 17"/>
              <a:gd name="T33" fmla="*/ 13 h 17"/>
              <a:gd name="T34" fmla="*/ 1 w 17"/>
              <a:gd name="T35" fmla="*/ 12 h 17"/>
              <a:gd name="T36" fmla="*/ 1 w 17"/>
              <a:gd name="T37" fmla="*/ 11 h 17"/>
              <a:gd name="T38" fmla="*/ 3 w 17"/>
              <a:gd name="T39" fmla="*/ 9 h 17"/>
              <a:gd name="T40" fmla="*/ 1 w 17"/>
              <a:gd name="T41" fmla="*/ 8 h 1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7"/>
              <a:gd name="T64" fmla="*/ 0 h 17"/>
              <a:gd name="T65" fmla="*/ 17 w 17"/>
              <a:gd name="T66" fmla="*/ 17 h 1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7" h="17">
                <a:moveTo>
                  <a:pt x="1" y="8"/>
                </a:moveTo>
                <a:lnTo>
                  <a:pt x="0" y="7"/>
                </a:lnTo>
                <a:lnTo>
                  <a:pt x="0" y="6"/>
                </a:lnTo>
                <a:lnTo>
                  <a:pt x="0" y="4"/>
                </a:lnTo>
                <a:lnTo>
                  <a:pt x="3" y="3"/>
                </a:lnTo>
                <a:lnTo>
                  <a:pt x="7" y="2"/>
                </a:lnTo>
                <a:lnTo>
                  <a:pt x="12" y="0"/>
                </a:lnTo>
                <a:lnTo>
                  <a:pt x="14" y="0"/>
                </a:lnTo>
                <a:lnTo>
                  <a:pt x="16" y="0"/>
                </a:lnTo>
                <a:lnTo>
                  <a:pt x="16" y="1"/>
                </a:lnTo>
                <a:lnTo>
                  <a:pt x="14" y="15"/>
                </a:lnTo>
                <a:lnTo>
                  <a:pt x="12" y="16"/>
                </a:lnTo>
                <a:lnTo>
                  <a:pt x="10" y="16"/>
                </a:lnTo>
                <a:lnTo>
                  <a:pt x="7" y="16"/>
                </a:lnTo>
                <a:lnTo>
                  <a:pt x="3" y="15"/>
                </a:lnTo>
                <a:lnTo>
                  <a:pt x="1" y="14"/>
                </a:lnTo>
                <a:lnTo>
                  <a:pt x="1" y="13"/>
                </a:lnTo>
                <a:lnTo>
                  <a:pt x="1" y="12"/>
                </a:lnTo>
                <a:lnTo>
                  <a:pt x="1" y="11"/>
                </a:lnTo>
                <a:lnTo>
                  <a:pt x="3" y="9"/>
                </a:lnTo>
                <a:lnTo>
                  <a:pt x="1" y="8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Freeform 174"/>
          <p:cNvSpPr>
            <a:spLocks/>
          </p:cNvSpPr>
          <p:nvPr/>
        </p:nvSpPr>
        <p:spPr bwMode="auto">
          <a:xfrm>
            <a:off x="5791200" y="4088603"/>
            <a:ext cx="11113" cy="23812"/>
          </a:xfrm>
          <a:custGeom>
            <a:avLst/>
            <a:gdLst>
              <a:gd name="T0" fmla="*/ 14 w 17"/>
              <a:gd name="T1" fmla="*/ 11 h 18"/>
              <a:gd name="T2" fmla="*/ 14 w 17"/>
              <a:gd name="T3" fmla="*/ 13 h 18"/>
              <a:gd name="T4" fmla="*/ 14 w 17"/>
              <a:gd name="T5" fmla="*/ 15 h 18"/>
              <a:gd name="T6" fmla="*/ 12 w 17"/>
              <a:gd name="T7" fmla="*/ 17 h 18"/>
              <a:gd name="T8" fmla="*/ 10 w 17"/>
              <a:gd name="T9" fmla="*/ 17 h 18"/>
              <a:gd name="T10" fmla="*/ 2 w 17"/>
              <a:gd name="T11" fmla="*/ 17 h 18"/>
              <a:gd name="T12" fmla="*/ 0 w 17"/>
              <a:gd name="T13" fmla="*/ 16 h 18"/>
              <a:gd name="T14" fmla="*/ 0 w 17"/>
              <a:gd name="T15" fmla="*/ 15 h 18"/>
              <a:gd name="T16" fmla="*/ 0 w 17"/>
              <a:gd name="T17" fmla="*/ 7 h 18"/>
              <a:gd name="T18" fmla="*/ 2 w 17"/>
              <a:gd name="T19" fmla="*/ 4 h 18"/>
              <a:gd name="T20" fmla="*/ 4 w 17"/>
              <a:gd name="T21" fmla="*/ 2 h 18"/>
              <a:gd name="T22" fmla="*/ 6 w 17"/>
              <a:gd name="T23" fmla="*/ 1 h 18"/>
              <a:gd name="T24" fmla="*/ 8 w 17"/>
              <a:gd name="T25" fmla="*/ 1 h 18"/>
              <a:gd name="T26" fmla="*/ 8 w 17"/>
              <a:gd name="T27" fmla="*/ 0 h 18"/>
              <a:gd name="T28" fmla="*/ 10 w 17"/>
              <a:gd name="T29" fmla="*/ 0 h 18"/>
              <a:gd name="T30" fmla="*/ 12 w 17"/>
              <a:gd name="T31" fmla="*/ 0 h 18"/>
              <a:gd name="T32" fmla="*/ 14 w 17"/>
              <a:gd name="T33" fmla="*/ 1 h 18"/>
              <a:gd name="T34" fmla="*/ 16 w 17"/>
              <a:gd name="T35" fmla="*/ 3 h 18"/>
              <a:gd name="T36" fmla="*/ 16 w 17"/>
              <a:gd name="T37" fmla="*/ 8 h 18"/>
              <a:gd name="T38" fmla="*/ 16 w 17"/>
              <a:gd name="T39" fmla="*/ 10 h 18"/>
              <a:gd name="T40" fmla="*/ 14 w 17"/>
              <a:gd name="T41" fmla="*/ 11 h 1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7"/>
              <a:gd name="T64" fmla="*/ 0 h 18"/>
              <a:gd name="T65" fmla="*/ 17 w 17"/>
              <a:gd name="T66" fmla="*/ 18 h 1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7" h="18">
                <a:moveTo>
                  <a:pt x="14" y="11"/>
                </a:moveTo>
                <a:lnTo>
                  <a:pt x="14" y="13"/>
                </a:lnTo>
                <a:lnTo>
                  <a:pt x="14" y="15"/>
                </a:lnTo>
                <a:lnTo>
                  <a:pt x="12" y="17"/>
                </a:lnTo>
                <a:lnTo>
                  <a:pt x="10" y="17"/>
                </a:lnTo>
                <a:lnTo>
                  <a:pt x="2" y="17"/>
                </a:lnTo>
                <a:lnTo>
                  <a:pt x="0" y="16"/>
                </a:lnTo>
                <a:lnTo>
                  <a:pt x="0" y="15"/>
                </a:lnTo>
                <a:lnTo>
                  <a:pt x="0" y="7"/>
                </a:lnTo>
                <a:lnTo>
                  <a:pt x="2" y="4"/>
                </a:lnTo>
                <a:lnTo>
                  <a:pt x="4" y="2"/>
                </a:lnTo>
                <a:lnTo>
                  <a:pt x="6" y="1"/>
                </a:lnTo>
                <a:lnTo>
                  <a:pt x="8" y="1"/>
                </a:lnTo>
                <a:lnTo>
                  <a:pt x="8" y="0"/>
                </a:lnTo>
                <a:lnTo>
                  <a:pt x="10" y="0"/>
                </a:lnTo>
                <a:lnTo>
                  <a:pt x="12" y="0"/>
                </a:lnTo>
                <a:lnTo>
                  <a:pt x="14" y="1"/>
                </a:lnTo>
                <a:lnTo>
                  <a:pt x="16" y="3"/>
                </a:lnTo>
                <a:lnTo>
                  <a:pt x="16" y="8"/>
                </a:lnTo>
                <a:lnTo>
                  <a:pt x="16" y="10"/>
                </a:lnTo>
                <a:lnTo>
                  <a:pt x="14" y="11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Freeform 175"/>
          <p:cNvSpPr>
            <a:spLocks/>
          </p:cNvSpPr>
          <p:nvPr/>
        </p:nvSpPr>
        <p:spPr bwMode="auto">
          <a:xfrm>
            <a:off x="5795963" y="4087015"/>
            <a:ext cx="11112" cy="30163"/>
          </a:xfrm>
          <a:custGeom>
            <a:avLst/>
            <a:gdLst>
              <a:gd name="T0" fmla="*/ 16 w 17"/>
              <a:gd name="T1" fmla="*/ 10 h 23"/>
              <a:gd name="T2" fmla="*/ 16 w 17"/>
              <a:gd name="T3" fmla="*/ 16 h 23"/>
              <a:gd name="T4" fmla="*/ 16 w 17"/>
              <a:gd name="T5" fmla="*/ 19 h 23"/>
              <a:gd name="T6" fmla="*/ 13 w 17"/>
              <a:gd name="T7" fmla="*/ 22 h 23"/>
              <a:gd name="T8" fmla="*/ 11 w 17"/>
              <a:gd name="T9" fmla="*/ 21 h 23"/>
              <a:gd name="T10" fmla="*/ 9 w 17"/>
              <a:gd name="T11" fmla="*/ 20 h 23"/>
              <a:gd name="T12" fmla="*/ 5 w 17"/>
              <a:gd name="T13" fmla="*/ 20 h 23"/>
              <a:gd name="T14" fmla="*/ 3 w 17"/>
              <a:gd name="T15" fmla="*/ 19 h 23"/>
              <a:gd name="T16" fmla="*/ 1 w 17"/>
              <a:gd name="T17" fmla="*/ 18 h 23"/>
              <a:gd name="T18" fmla="*/ 0 w 17"/>
              <a:gd name="T19" fmla="*/ 16 h 23"/>
              <a:gd name="T20" fmla="*/ 0 w 17"/>
              <a:gd name="T21" fmla="*/ 14 h 23"/>
              <a:gd name="T22" fmla="*/ 0 w 17"/>
              <a:gd name="T23" fmla="*/ 12 h 23"/>
              <a:gd name="T24" fmla="*/ 3 w 17"/>
              <a:gd name="T25" fmla="*/ 2 h 23"/>
              <a:gd name="T26" fmla="*/ 3 w 17"/>
              <a:gd name="T27" fmla="*/ 1 h 23"/>
              <a:gd name="T28" fmla="*/ 4 w 17"/>
              <a:gd name="T29" fmla="*/ 1 h 23"/>
              <a:gd name="T30" fmla="*/ 5 w 17"/>
              <a:gd name="T31" fmla="*/ 1 h 23"/>
              <a:gd name="T32" fmla="*/ 6 w 17"/>
              <a:gd name="T33" fmla="*/ 1 h 23"/>
              <a:gd name="T34" fmla="*/ 8 w 17"/>
              <a:gd name="T35" fmla="*/ 0 h 23"/>
              <a:gd name="T36" fmla="*/ 11 w 17"/>
              <a:gd name="T37" fmla="*/ 2 h 23"/>
              <a:gd name="T38" fmla="*/ 13 w 17"/>
              <a:gd name="T39" fmla="*/ 4 h 23"/>
              <a:gd name="T40" fmla="*/ 14 w 17"/>
              <a:gd name="T41" fmla="*/ 7 h 23"/>
              <a:gd name="T42" fmla="*/ 16 w 17"/>
              <a:gd name="T43" fmla="*/ 10 h 2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7"/>
              <a:gd name="T67" fmla="*/ 0 h 23"/>
              <a:gd name="T68" fmla="*/ 17 w 17"/>
              <a:gd name="T69" fmla="*/ 23 h 23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7" h="23">
                <a:moveTo>
                  <a:pt x="16" y="10"/>
                </a:moveTo>
                <a:lnTo>
                  <a:pt x="16" y="16"/>
                </a:lnTo>
                <a:lnTo>
                  <a:pt x="16" y="19"/>
                </a:lnTo>
                <a:lnTo>
                  <a:pt x="13" y="22"/>
                </a:lnTo>
                <a:lnTo>
                  <a:pt x="11" y="21"/>
                </a:lnTo>
                <a:lnTo>
                  <a:pt x="9" y="20"/>
                </a:lnTo>
                <a:lnTo>
                  <a:pt x="5" y="20"/>
                </a:lnTo>
                <a:lnTo>
                  <a:pt x="3" y="19"/>
                </a:lnTo>
                <a:lnTo>
                  <a:pt x="1" y="18"/>
                </a:lnTo>
                <a:lnTo>
                  <a:pt x="0" y="16"/>
                </a:lnTo>
                <a:lnTo>
                  <a:pt x="0" y="14"/>
                </a:lnTo>
                <a:lnTo>
                  <a:pt x="0" y="12"/>
                </a:lnTo>
                <a:lnTo>
                  <a:pt x="3" y="2"/>
                </a:lnTo>
                <a:lnTo>
                  <a:pt x="3" y="1"/>
                </a:lnTo>
                <a:lnTo>
                  <a:pt x="4" y="1"/>
                </a:lnTo>
                <a:lnTo>
                  <a:pt x="5" y="1"/>
                </a:lnTo>
                <a:lnTo>
                  <a:pt x="6" y="1"/>
                </a:lnTo>
                <a:lnTo>
                  <a:pt x="8" y="0"/>
                </a:lnTo>
                <a:lnTo>
                  <a:pt x="11" y="2"/>
                </a:lnTo>
                <a:lnTo>
                  <a:pt x="13" y="4"/>
                </a:lnTo>
                <a:lnTo>
                  <a:pt x="14" y="7"/>
                </a:lnTo>
                <a:lnTo>
                  <a:pt x="16" y="1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" name="Freeform 176"/>
          <p:cNvSpPr>
            <a:spLocks/>
          </p:cNvSpPr>
          <p:nvPr/>
        </p:nvSpPr>
        <p:spPr bwMode="auto">
          <a:xfrm>
            <a:off x="5781675" y="4077490"/>
            <a:ext cx="11113" cy="33338"/>
          </a:xfrm>
          <a:custGeom>
            <a:avLst/>
            <a:gdLst>
              <a:gd name="T0" fmla="*/ 15 w 18"/>
              <a:gd name="T1" fmla="*/ 10 h 25"/>
              <a:gd name="T2" fmla="*/ 15 w 18"/>
              <a:gd name="T3" fmla="*/ 16 h 25"/>
              <a:gd name="T4" fmla="*/ 14 w 18"/>
              <a:gd name="T5" fmla="*/ 20 h 25"/>
              <a:gd name="T6" fmla="*/ 13 w 18"/>
              <a:gd name="T7" fmla="*/ 23 h 25"/>
              <a:gd name="T8" fmla="*/ 12 w 18"/>
              <a:gd name="T9" fmla="*/ 23 h 25"/>
              <a:gd name="T10" fmla="*/ 10 w 18"/>
              <a:gd name="T11" fmla="*/ 24 h 25"/>
              <a:gd name="T12" fmla="*/ 8 w 18"/>
              <a:gd name="T13" fmla="*/ 24 h 25"/>
              <a:gd name="T14" fmla="*/ 6 w 18"/>
              <a:gd name="T15" fmla="*/ 24 h 25"/>
              <a:gd name="T16" fmla="*/ 3 w 18"/>
              <a:gd name="T17" fmla="*/ 23 h 25"/>
              <a:gd name="T18" fmla="*/ 1 w 18"/>
              <a:gd name="T19" fmla="*/ 21 h 25"/>
              <a:gd name="T20" fmla="*/ 0 w 18"/>
              <a:gd name="T21" fmla="*/ 20 h 25"/>
              <a:gd name="T22" fmla="*/ 0 w 18"/>
              <a:gd name="T23" fmla="*/ 18 h 25"/>
              <a:gd name="T24" fmla="*/ 0 w 18"/>
              <a:gd name="T25" fmla="*/ 16 h 25"/>
              <a:gd name="T26" fmla="*/ 1 w 18"/>
              <a:gd name="T27" fmla="*/ 11 h 25"/>
              <a:gd name="T28" fmla="*/ 2 w 18"/>
              <a:gd name="T29" fmla="*/ 6 h 25"/>
              <a:gd name="T30" fmla="*/ 2 w 18"/>
              <a:gd name="T31" fmla="*/ 4 h 25"/>
              <a:gd name="T32" fmla="*/ 1 w 18"/>
              <a:gd name="T33" fmla="*/ 1 h 25"/>
              <a:gd name="T34" fmla="*/ 5 w 18"/>
              <a:gd name="T35" fmla="*/ 0 h 25"/>
              <a:gd name="T36" fmla="*/ 8 w 18"/>
              <a:gd name="T37" fmla="*/ 0 h 25"/>
              <a:gd name="T38" fmla="*/ 14 w 18"/>
              <a:gd name="T39" fmla="*/ 0 h 25"/>
              <a:gd name="T40" fmla="*/ 16 w 18"/>
              <a:gd name="T41" fmla="*/ 0 h 25"/>
              <a:gd name="T42" fmla="*/ 17 w 18"/>
              <a:gd name="T43" fmla="*/ 1 h 25"/>
              <a:gd name="T44" fmla="*/ 17 w 18"/>
              <a:gd name="T45" fmla="*/ 2 h 25"/>
              <a:gd name="T46" fmla="*/ 17 w 18"/>
              <a:gd name="T47" fmla="*/ 3 h 25"/>
              <a:gd name="T48" fmla="*/ 16 w 18"/>
              <a:gd name="T49" fmla="*/ 7 h 25"/>
              <a:gd name="T50" fmla="*/ 15 w 18"/>
              <a:gd name="T51" fmla="*/ 10 h 2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8"/>
              <a:gd name="T79" fmla="*/ 0 h 25"/>
              <a:gd name="T80" fmla="*/ 18 w 18"/>
              <a:gd name="T81" fmla="*/ 25 h 2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8" h="25">
                <a:moveTo>
                  <a:pt x="15" y="10"/>
                </a:moveTo>
                <a:lnTo>
                  <a:pt x="15" y="16"/>
                </a:lnTo>
                <a:lnTo>
                  <a:pt x="14" y="20"/>
                </a:lnTo>
                <a:lnTo>
                  <a:pt x="13" y="23"/>
                </a:lnTo>
                <a:lnTo>
                  <a:pt x="12" y="23"/>
                </a:lnTo>
                <a:lnTo>
                  <a:pt x="10" y="24"/>
                </a:lnTo>
                <a:lnTo>
                  <a:pt x="8" y="24"/>
                </a:lnTo>
                <a:lnTo>
                  <a:pt x="6" y="24"/>
                </a:lnTo>
                <a:lnTo>
                  <a:pt x="3" y="23"/>
                </a:lnTo>
                <a:lnTo>
                  <a:pt x="1" y="21"/>
                </a:lnTo>
                <a:lnTo>
                  <a:pt x="0" y="20"/>
                </a:lnTo>
                <a:lnTo>
                  <a:pt x="0" y="18"/>
                </a:lnTo>
                <a:lnTo>
                  <a:pt x="0" y="16"/>
                </a:lnTo>
                <a:lnTo>
                  <a:pt x="1" y="11"/>
                </a:lnTo>
                <a:lnTo>
                  <a:pt x="2" y="6"/>
                </a:lnTo>
                <a:lnTo>
                  <a:pt x="2" y="4"/>
                </a:lnTo>
                <a:lnTo>
                  <a:pt x="1" y="1"/>
                </a:lnTo>
                <a:lnTo>
                  <a:pt x="5" y="0"/>
                </a:lnTo>
                <a:lnTo>
                  <a:pt x="8" y="0"/>
                </a:lnTo>
                <a:lnTo>
                  <a:pt x="14" y="0"/>
                </a:lnTo>
                <a:lnTo>
                  <a:pt x="16" y="0"/>
                </a:lnTo>
                <a:lnTo>
                  <a:pt x="17" y="1"/>
                </a:lnTo>
                <a:lnTo>
                  <a:pt x="17" y="2"/>
                </a:lnTo>
                <a:lnTo>
                  <a:pt x="17" y="3"/>
                </a:lnTo>
                <a:lnTo>
                  <a:pt x="16" y="7"/>
                </a:lnTo>
                <a:lnTo>
                  <a:pt x="15" y="1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Freeform 177"/>
          <p:cNvSpPr>
            <a:spLocks/>
          </p:cNvSpPr>
          <p:nvPr/>
        </p:nvSpPr>
        <p:spPr bwMode="auto">
          <a:xfrm>
            <a:off x="5759450" y="4061615"/>
            <a:ext cx="22225" cy="50800"/>
          </a:xfrm>
          <a:custGeom>
            <a:avLst/>
            <a:gdLst>
              <a:gd name="T0" fmla="*/ 32 w 34"/>
              <a:gd name="T1" fmla="*/ 21 h 38"/>
              <a:gd name="T2" fmla="*/ 31 w 34"/>
              <a:gd name="T3" fmla="*/ 27 h 38"/>
              <a:gd name="T4" fmla="*/ 31 w 34"/>
              <a:gd name="T5" fmla="*/ 30 h 38"/>
              <a:gd name="T6" fmla="*/ 32 w 34"/>
              <a:gd name="T7" fmla="*/ 33 h 38"/>
              <a:gd name="T8" fmla="*/ 32 w 34"/>
              <a:gd name="T9" fmla="*/ 34 h 38"/>
              <a:gd name="T10" fmla="*/ 31 w 34"/>
              <a:gd name="T11" fmla="*/ 34 h 38"/>
              <a:gd name="T12" fmla="*/ 30 w 34"/>
              <a:gd name="T13" fmla="*/ 35 h 38"/>
              <a:gd name="T14" fmla="*/ 29 w 34"/>
              <a:gd name="T15" fmla="*/ 35 h 38"/>
              <a:gd name="T16" fmla="*/ 23 w 34"/>
              <a:gd name="T17" fmla="*/ 35 h 38"/>
              <a:gd name="T18" fmla="*/ 20 w 34"/>
              <a:gd name="T19" fmla="*/ 34 h 38"/>
              <a:gd name="T20" fmla="*/ 19 w 34"/>
              <a:gd name="T21" fmla="*/ 34 h 38"/>
              <a:gd name="T22" fmla="*/ 18 w 34"/>
              <a:gd name="T23" fmla="*/ 33 h 38"/>
              <a:gd name="T24" fmla="*/ 19 w 34"/>
              <a:gd name="T25" fmla="*/ 32 h 38"/>
              <a:gd name="T26" fmla="*/ 20 w 34"/>
              <a:gd name="T27" fmla="*/ 30 h 38"/>
              <a:gd name="T28" fmla="*/ 19 w 34"/>
              <a:gd name="T29" fmla="*/ 33 h 38"/>
              <a:gd name="T30" fmla="*/ 17 w 34"/>
              <a:gd name="T31" fmla="*/ 35 h 38"/>
              <a:gd name="T32" fmla="*/ 14 w 34"/>
              <a:gd name="T33" fmla="*/ 36 h 38"/>
              <a:gd name="T34" fmla="*/ 12 w 34"/>
              <a:gd name="T35" fmla="*/ 37 h 38"/>
              <a:gd name="T36" fmla="*/ 9 w 34"/>
              <a:gd name="T37" fmla="*/ 37 h 38"/>
              <a:gd name="T38" fmla="*/ 6 w 34"/>
              <a:gd name="T39" fmla="*/ 37 h 38"/>
              <a:gd name="T40" fmla="*/ 1 w 34"/>
              <a:gd name="T41" fmla="*/ 36 h 38"/>
              <a:gd name="T42" fmla="*/ 1 w 34"/>
              <a:gd name="T43" fmla="*/ 31 h 38"/>
              <a:gd name="T44" fmla="*/ 1 w 34"/>
              <a:gd name="T45" fmla="*/ 26 h 38"/>
              <a:gd name="T46" fmla="*/ 0 w 34"/>
              <a:gd name="T47" fmla="*/ 17 h 38"/>
              <a:gd name="T48" fmla="*/ 0 w 34"/>
              <a:gd name="T49" fmla="*/ 12 h 38"/>
              <a:gd name="T50" fmla="*/ 1 w 34"/>
              <a:gd name="T51" fmla="*/ 8 h 38"/>
              <a:gd name="T52" fmla="*/ 4 w 34"/>
              <a:gd name="T53" fmla="*/ 4 h 38"/>
              <a:gd name="T54" fmla="*/ 5 w 34"/>
              <a:gd name="T55" fmla="*/ 2 h 38"/>
              <a:gd name="T56" fmla="*/ 7 w 34"/>
              <a:gd name="T57" fmla="*/ 0 h 38"/>
              <a:gd name="T58" fmla="*/ 9 w 34"/>
              <a:gd name="T59" fmla="*/ 0 h 38"/>
              <a:gd name="T60" fmla="*/ 11 w 34"/>
              <a:gd name="T61" fmla="*/ 1 h 38"/>
              <a:gd name="T62" fmla="*/ 13 w 34"/>
              <a:gd name="T63" fmla="*/ 2 h 38"/>
              <a:gd name="T64" fmla="*/ 14 w 34"/>
              <a:gd name="T65" fmla="*/ 4 h 38"/>
              <a:gd name="T66" fmla="*/ 16 w 34"/>
              <a:gd name="T67" fmla="*/ 7 h 38"/>
              <a:gd name="T68" fmla="*/ 17 w 34"/>
              <a:gd name="T69" fmla="*/ 10 h 38"/>
              <a:gd name="T70" fmla="*/ 18 w 34"/>
              <a:gd name="T71" fmla="*/ 19 h 38"/>
              <a:gd name="T72" fmla="*/ 19 w 34"/>
              <a:gd name="T73" fmla="*/ 23 h 38"/>
              <a:gd name="T74" fmla="*/ 20 w 34"/>
              <a:gd name="T75" fmla="*/ 27 h 38"/>
              <a:gd name="T76" fmla="*/ 19 w 34"/>
              <a:gd name="T77" fmla="*/ 18 h 38"/>
              <a:gd name="T78" fmla="*/ 19 w 34"/>
              <a:gd name="T79" fmla="*/ 14 h 38"/>
              <a:gd name="T80" fmla="*/ 20 w 34"/>
              <a:gd name="T81" fmla="*/ 12 h 38"/>
              <a:gd name="T82" fmla="*/ 21 w 34"/>
              <a:gd name="T83" fmla="*/ 9 h 38"/>
              <a:gd name="T84" fmla="*/ 22 w 34"/>
              <a:gd name="T85" fmla="*/ 8 h 38"/>
              <a:gd name="T86" fmla="*/ 25 w 34"/>
              <a:gd name="T87" fmla="*/ 7 h 38"/>
              <a:gd name="T88" fmla="*/ 27 w 34"/>
              <a:gd name="T89" fmla="*/ 7 h 38"/>
              <a:gd name="T90" fmla="*/ 29 w 34"/>
              <a:gd name="T91" fmla="*/ 7 h 38"/>
              <a:gd name="T92" fmla="*/ 31 w 34"/>
              <a:gd name="T93" fmla="*/ 8 h 38"/>
              <a:gd name="T94" fmla="*/ 32 w 34"/>
              <a:gd name="T95" fmla="*/ 9 h 38"/>
              <a:gd name="T96" fmla="*/ 33 w 34"/>
              <a:gd name="T97" fmla="*/ 10 h 38"/>
              <a:gd name="T98" fmla="*/ 33 w 34"/>
              <a:gd name="T99" fmla="*/ 12 h 38"/>
              <a:gd name="T100" fmla="*/ 32 w 34"/>
              <a:gd name="T101" fmla="*/ 21 h 3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4"/>
              <a:gd name="T154" fmla="*/ 0 h 38"/>
              <a:gd name="T155" fmla="*/ 34 w 34"/>
              <a:gd name="T156" fmla="*/ 38 h 3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4" h="38">
                <a:moveTo>
                  <a:pt x="32" y="21"/>
                </a:moveTo>
                <a:lnTo>
                  <a:pt x="31" y="27"/>
                </a:lnTo>
                <a:lnTo>
                  <a:pt x="31" y="30"/>
                </a:lnTo>
                <a:lnTo>
                  <a:pt x="32" y="33"/>
                </a:lnTo>
                <a:lnTo>
                  <a:pt x="32" y="34"/>
                </a:lnTo>
                <a:lnTo>
                  <a:pt x="31" y="34"/>
                </a:lnTo>
                <a:lnTo>
                  <a:pt x="30" y="35"/>
                </a:lnTo>
                <a:lnTo>
                  <a:pt x="29" y="35"/>
                </a:lnTo>
                <a:lnTo>
                  <a:pt x="23" y="35"/>
                </a:lnTo>
                <a:lnTo>
                  <a:pt x="20" y="34"/>
                </a:lnTo>
                <a:lnTo>
                  <a:pt x="19" y="34"/>
                </a:lnTo>
                <a:lnTo>
                  <a:pt x="18" y="33"/>
                </a:lnTo>
                <a:lnTo>
                  <a:pt x="19" y="32"/>
                </a:lnTo>
                <a:lnTo>
                  <a:pt x="20" y="30"/>
                </a:lnTo>
                <a:lnTo>
                  <a:pt x="19" y="33"/>
                </a:lnTo>
                <a:lnTo>
                  <a:pt x="17" y="35"/>
                </a:lnTo>
                <a:lnTo>
                  <a:pt x="14" y="36"/>
                </a:lnTo>
                <a:lnTo>
                  <a:pt x="12" y="37"/>
                </a:lnTo>
                <a:lnTo>
                  <a:pt x="9" y="37"/>
                </a:lnTo>
                <a:lnTo>
                  <a:pt x="6" y="37"/>
                </a:lnTo>
                <a:lnTo>
                  <a:pt x="1" y="36"/>
                </a:lnTo>
                <a:lnTo>
                  <a:pt x="1" y="31"/>
                </a:lnTo>
                <a:lnTo>
                  <a:pt x="1" y="26"/>
                </a:lnTo>
                <a:lnTo>
                  <a:pt x="0" y="17"/>
                </a:lnTo>
                <a:lnTo>
                  <a:pt x="0" y="12"/>
                </a:lnTo>
                <a:lnTo>
                  <a:pt x="1" y="8"/>
                </a:lnTo>
                <a:lnTo>
                  <a:pt x="4" y="4"/>
                </a:lnTo>
                <a:lnTo>
                  <a:pt x="5" y="2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2"/>
                </a:lnTo>
                <a:lnTo>
                  <a:pt x="14" y="4"/>
                </a:lnTo>
                <a:lnTo>
                  <a:pt x="16" y="7"/>
                </a:lnTo>
                <a:lnTo>
                  <a:pt x="17" y="10"/>
                </a:lnTo>
                <a:lnTo>
                  <a:pt x="18" y="19"/>
                </a:lnTo>
                <a:lnTo>
                  <a:pt x="19" y="23"/>
                </a:lnTo>
                <a:lnTo>
                  <a:pt x="20" y="27"/>
                </a:lnTo>
                <a:lnTo>
                  <a:pt x="19" y="18"/>
                </a:lnTo>
                <a:lnTo>
                  <a:pt x="19" y="14"/>
                </a:lnTo>
                <a:lnTo>
                  <a:pt x="20" y="12"/>
                </a:lnTo>
                <a:lnTo>
                  <a:pt x="21" y="9"/>
                </a:lnTo>
                <a:lnTo>
                  <a:pt x="22" y="8"/>
                </a:lnTo>
                <a:lnTo>
                  <a:pt x="25" y="7"/>
                </a:lnTo>
                <a:lnTo>
                  <a:pt x="27" y="7"/>
                </a:lnTo>
                <a:lnTo>
                  <a:pt x="29" y="7"/>
                </a:lnTo>
                <a:lnTo>
                  <a:pt x="31" y="8"/>
                </a:lnTo>
                <a:lnTo>
                  <a:pt x="32" y="9"/>
                </a:lnTo>
                <a:lnTo>
                  <a:pt x="33" y="10"/>
                </a:lnTo>
                <a:lnTo>
                  <a:pt x="33" y="12"/>
                </a:lnTo>
                <a:lnTo>
                  <a:pt x="32" y="21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Freeform 178"/>
          <p:cNvSpPr>
            <a:spLocks/>
          </p:cNvSpPr>
          <p:nvPr/>
        </p:nvSpPr>
        <p:spPr bwMode="auto">
          <a:xfrm>
            <a:off x="5745163" y="4061615"/>
            <a:ext cx="15875" cy="53975"/>
          </a:xfrm>
          <a:custGeom>
            <a:avLst/>
            <a:gdLst>
              <a:gd name="T0" fmla="*/ 19 w 22"/>
              <a:gd name="T1" fmla="*/ 20 h 41"/>
              <a:gd name="T2" fmla="*/ 20 w 22"/>
              <a:gd name="T3" fmla="*/ 24 h 41"/>
              <a:gd name="T4" fmla="*/ 21 w 22"/>
              <a:gd name="T5" fmla="*/ 30 h 41"/>
              <a:gd name="T6" fmla="*/ 21 w 22"/>
              <a:gd name="T7" fmla="*/ 32 h 41"/>
              <a:gd name="T8" fmla="*/ 20 w 22"/>
              <a:gd name="T9" fmla="*/ 35 h 41"/>
              <a:gd name="T10" fmla="*/ 19 w 22"/>
              <a:gd name="T11" fmla="*/ 36 h 41"/>
              <a:gd name="T12" fmla="*/ 17 w 22"/>
              <a:gd name="T13" fmla="*/ 38 h 41"/>
              <a:gd name="T14" fmla="*/ 15 w 22"/>
              <a:gd name="T15" fmla="*/ 39 h 41"/>
              <a:gd name="T16" fmla="*/ 12 w 22"/>
              <a:gd name="T17" fmla="*/ 40 h 41"/>
              <a:gd name="T18" fmla="*/ 10 w 22"/>
              <a:gd name="T19" fmla="*/ 40 h 41"/>
              <a:gd name="T20" fmla="*/ 9 w 22"/>
              <a:gd name="T21" fmla="*/ 39 h 41"/>
              <a:gd name="T22" fmla="*/ 8 w 22"/>
              <a:gd name="T23" fmla="*/ 38 h 41"/>
              <a:gd name="T24" fmla="*/ 5 w 22"/>
              <a:gd name="T25" fmla="*/ 30 h 41"/>
              <a:gd name="T26" fmla="*/ 2 w 22"/>
              <a:gd name="T27" fmla="*/ 22 h 41"/>
              <a:gd name="T28" fmla="*/ 1 w 22"/>
              <a:gd name="T29" fmla="*/ 18 h 41"/>
              <a:gd name="T30" fmla="*/ 0 w 22"/>
              <a:gd name="T31" fmla="*/ 14 h 41"/>
              <a:gd name="T32" fmla="*/ 0 w 22"/>
              <a:gd name="T33" fmla="*/ 10 h 41"/>
              <a:gd name="T34" fmla="*/ 1 w 22"/>
              <a:gd name="T35" fmla="*/ 5 h 41"/>
              <a:gd name="T36" fmla="*/ 2 w 22"/>
              <a:gd name="T37" fmla="*/ 4 h 41"/>
              <a:gd name="T38" fmla="*/ 5 w 22"/>
              <a:gd name="T39" fmla="*/ 2 h 41"/>
              <a:gd name="T40" fmla="*/ 8 w 22"/>
              <a:gd name="T41" fmla="*/ 0 h 41"/>
              <a:gd name="T42" fmla="*/ 11 w 22"/>
              <a:gd name="T43" fmla="*/ 0 h 41"/>
              <a:gd name="T44" fmla="*/ 14 w 22"/>
              <a:gd name="T45" fmla="*/ 1 h 41"/>
              <a:gd name="T46" fmla="*/ 16 w 22"/>
              <a:gd name="T47" fmla="*/ 2 h 41"/>
              <a:gd name="T48" fmla="*/ 18 w 22"/>
              <a:gd name="T49" fmla="*/ 5 h 41"/>
              <a:gd name="T50" fmla="*/ 19 w 22"/>
              <a:gd name="T51" fmla="*/ 7 h 41"/>
              <a:gd name="T52" fmla="*/ 19 w 22"/>
              <a:gd name="T53" fmla="*/ 13 h 41"/>
              <a:gd name="T54" fmla="*/ 19 w 22"/>
              <a:gd name="T55" fmla="*/ 20 h 4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2"/>
              <a:gd name="T85" fmla="*/ 0 h 41"/>
              <a:gd name="T86" fmla="*/ 22 w 22"/>
              <a:gd name="T87" fmla="*/ 41 h 4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2" h="41">
                <a:moveTo>
                  <a:pt x="19" y="20"/>
                </a:moveTo>
                <a:lnTo>
                  <a:pt x="20" y="24"/>
                </a:lnTo>
                <a:lnTo>
                  <a:pt x="21" y="30"/>
                </a:lnTo>
                <a:lnTo>
                  <a:pt x="21" y="32"/>
                </a:lnTo>
                <a:lnTo>
                  <a:pt x="20" y="35"/>
                </a:lnTo>
                <a:lnTo>
                  <a:pt x="19" y="36"/>
                </a:lnTo>
                <a:lnTo>
                  <a:pt x="17" y="38"/>
                </a:lnTo>
                <a:lnTo>
                  <a:pt x="15" y="39"/>
                </a:lnTo>
                <a:lnTo>
                  <a:pt x="12" y="40"/>
                </a:lnTo>
                <a:lnTo>
                  <a:pt x="10" y="40"/>
                </a:lnTo>
                <a:lnTo>
                  <a:pt x="9" y="39"/>
                </a:lnTo>
                <a:lnTo>
                  <a:pt x="8" y="38"/>
                </a:lnTo>
                <a:lnTo>
                  <a:pt x="5" y="30"/>
                </a:lnTo>
                <a:lnTo>
                  <a:pt x="2" y="22"/>
                </a:lnTo>
                <a:lnTo>
                  <a:pt x="1" y="18"/>
                </a:lnTo>
                <a:lnTo>
                  <a:pt x="0" y="14"/>
                </a:lnTo>
                <a:lnTo>
                  <a:pt x="0" y="10"/>
                </a:lnTo>
                <a:lnTo>
                  <a:pt x="1" y="5"/>
                </a:lnTo>
                <a:lnTo>
                  <a:pt x="2" y="4"/>
                </a:lnTo>
                <a:lnTo>
                  <a:pt x="5" y="2"/>
                </a:lnTo>
                <a:lnTo>
                  <a:pt x="8" y="0"/>
                </a:lnTo>
                <a:lnTo>
                  <a:pt x="11" y="0"/>
                </a:lnTo>
                <a:lnTo>
                  <a:pt x="14" y="1"/>
                </a:lnTo>
                <a:lnTo>
                  <a:pt x="16" y="2"/>
                </a:lnTo>
                <a:lnTo>
                  <a:pt x="18" y="5"/>
                </a:lnTo>
                <a:lnTo>
                  <a:pt x="19" y="7"/>
                </a:lnTo>
                <a:lnTo>
                  <a:pt x="19" y="13"/>
                </a:lnTo>
                <a:lnTo>
                  <a:pt x="19" y="2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" name="Freeform 179"/>
          <p:cNvSpPr>
            <a:spLocks/>
          </p:cNvSpPr>
          <p:nvPr/>
        </p:nvSpPr>
        <p:spPr bwMode="auto">
          <a:xfrm>
            <a:off x="5675313" y="4067965"/>
            <a:ext cx="74612" cy="111125"/>
          </a:xfrm>
          <a:custGeom>
            <a:avLst/>
            <a:gdLst>
              <a:gd name="T0" fmla="*/ 108 w 110"/>
              <a:gd name="T1" fmla="*/ 32 h 85"/>
              <a:gd name="T2" fmla="*/ 100 w 110"/>
              <a:gd name="T3" fmla="*/ 42 h 85"/>
              <a:gd name="T4" fmla="*/ 75 w 110"/>
              <a:gd name="T5" fmla="*/ 57 h 85"/>
              <a:gd name="T6" fmla="*/ 71 w 110"/>
              <a:gd name="T7" fmla="*/ 55 h 85"/>
              <a:gd name="T8" fmla="*/ 69 w 110"/>
              <a:gd name="T9" fmla="*/ 54 h 85"/>
              <a:gd name="T10" fmla="*/ 72 w 110"/>
              <a:gd name="T11" fmla="*/ 61 h 85"/>
              <a:gd name="T12" fmla="*/ 63 w 110"/>
              <a:gd name="T13" fmla="*/ 73 h 85"/>
              <a:gd name="T14" fmla="*/ 53 w 110"/>
              <a:gd name="T15" fmla="*/ 84 h 85"/>
              <a:gd name="T16" fmla="*/ 13 w 110"/>
              <a:gd name="T17" fmla="*/ 57 h 85"/>
              <a:gd name="T18" fmla="*/ 0 w 110"/>
              <a:gd name="T19" fmla="*/ 46 h 85"/>
              <a:gd name="T20" fmla="*/ 5 w 110"/>
              <a:gd name="T21" fmla="*/ 43 h 85"/>
              <a:gd name="T22" fmla="*/ 9 w 110"/>
              <a:gd name="T23" fmla="*/ 45 h 85"/>
              <a:gd name="T24" fmla="*/ 16 w 110"/>
              <a:gd name="T25" fmla="*/ 47 h 85"/>
              <a:gd name="T26" fmla="*/ 32 w 110"/>
              <a:gd name="T27" fmla="*/ 60 h 85"/>
              <a:gd name="T28" fmla="*/ 18 w 110"/>
              <a:gd name="T29" fmla="*/ 49 h 85"/>
              <a:gd name="T30" fmla="*/ 13 w 110"/>
              <a:gd name="T31" fmla="*/ 41 h 85"/>
              <a:gd name="T32" fmla="*/ 17 w 110"/>
              <a:gd name="T33" fmla="*/ 40 h 85"/>
              <a:gd name="T34" fmla="*/ 24 w 110"/>
              <a:gd name="T35" fmla="*/ 38 h 85"/>
              <a:gd name="T36" fmla="*/ 51 w 110"/>
              <a:gd name="T37" fmla="*/ 64 h 85"/>
              <a:gd name="T38" fmla="*/ 57 w 110"/>
              <a:gd name="T39" fmla="*/ 67 h 85"/>
              <a:gd name="T40" fmla="*/ 34 w 110"/>
              <a:gd name="T41" fmla="*/ 45 h 85"/>
              <a:gd name="T42" fmla="*/ 27 w 110"/>
              <a:gd name="T43" fmla="*/ 34 h 85"/>
              <a:gd name="T44" fmla="*/ 33 w 110"/>
              <a:gd name="T45" fmla="*/ 34 h 85"/>
              <a:gd name="T46" fmla="*/ 44 w 110"/>
              <a:gd name="T47" fmla="*/ 41 h 85"/>
              <a:gd name="T48" fmla="*/ 49 w 110"/>
              <a:gd name="T49" fmla="*/ 43 h 85"/>
              <a:gd name="T50" fmla="*/ 38 w 110"/>
              <a:gd name="T51" fmla="*/ 34 h 85"/>
              <a:gd name="T52" fmla="*/ 38 w 110"/>
              <a:gd name="T53" fmla="*/ 29 h 85"/>
              <a:gd name="T54" fmla="*/ 42 w 110"/>
              <a:gd name="T55" fmla="*/ 28 h 85"/>
              <a:gd name="T56" fmla="*/ 50 w 110"/>
              <a:gd name="T57" fmla="*/ 34 h 85"/>
              <a:gd name="T58" fmla="*/ 60 w 110"/>
              <a:gd name="T59" fmla="*/ 45 h 85"/>
              <a:gd name="T60" fmla="*/ 50 w 110"/>
              <a:gd name="T61" fmla="*/ 32 h 85"/>
              <a:gd name="T62" fmla="*/ 47 w 110"/>
              <a:gd name="T63" fmla="*/ 25 h 85"/>
              <a:gd name="T64" fmla="*/ 49 w 110"/>
              <a:gd name="T65" fmla="*/ 20 h 85"/>
              <a:gd name="T66" fmla="*/ 56 w 110"/>
              <a:gd name="T67" fmla="*/ 21 h 85"/>
              <a:gd name="T68" fmla="*/ 68 w 110"/>
              <a:gd name="T69" fmla="*/ 34 h 85"/>
              <a:gd name="T70" fmla="*/ 68 w 110"/>
              <a:gd name="T71" fmla="*/ 32 h 85"/>
              <a:gd name="T72" fmla="*/ 60 w 110"/>
              <a:gd name="T73" fmla="*/ 23 h 85"/>
              <a:gd name="T74" fmla="*/ 59 w 110"/>
              <a:gd name="T75" fmla="*/ 16 h 85"/>
              <a:gd name="T76" fmla="*/ 63 w 110"/>
              <a:gd name="T77" fmla="*/ 16 h 85"/>
              <a:gd name="T78" fmla="*/ 65 w 110"/>
              <a:gd name="T79" fmla="*/ 14 h 85"/>
              <a:gd name="T80" fmla="*/ 73 w 110"/>
              <a:gd name="T81" fmla="*/ 24 h 85"/>
              <a:gd name="T82" fmla="*/ 78 w 110"/>
              <a:gd name="T83" fmla="*/ 29 h 85"/>
              <a:gd name="T84" fmla="*/ 70 w 110"/>
              <a:gd name="T85" fmla="*/ 17 h 85"/>
              <a:gd name="T86" fmla="*/ 71 w 110"/>
              <a:gd name="T87" fmla="*/ 10 h 85"/>
              <a:gd name="T88" fmla="*/ 73 w 110"/>
              <a:gd name="T89" fmla="*/ 8 h 85"/>
              <a:gd name="T90" fmla="*/ 80 w 110"/>
              <a:gd name="T91" fmla="*/ 13 h 85"/>
              <a:gd name="T92" fmla="*/ 91 w 110"/>
              <a:gd name="T93" fmla="*/ 37 h 85"/>
              <a:gd name="T94" fmla="*/ 95 w 110"/>
              <a:gd name="T95" fmla="*/ 40 h 85"/>
              <a:gd name="T96" fmla="*/ 83 w 110"/>
              <a:gd name="T97" fmla="*/ 16 h 85"/>
              <a:gd name="T98" fmla="*/ 82 w 110"/>
              <a:gd name="T99" fmla="*/ 7 h 85"/>
              <a:gd name="T100" fmla="*/ 86 w 110"/>
              <a:gd name="T101" fmla="*/ 5 h 85"/>
              <a:gd name="T102" fmla="*/ 96 w 110"/>
              <a:gd name="T103" fmla="*/ 23 h 85"/>
              <a:gd name="T104" fmla="*/ 91 w 110"/>
              <a:gd name="T105" fmla="*/ 8 h 85"/>
              <a:gd name="T106" fmla="*/ 90 w 110"/>
              <a:gd name="T107" fmla="*/ 2 h 85"/>
              <a:gd name="T108" fmla="*/ 95 w 110"/>
              <a:gd name="T109" fmla="*/ 0 h 85"/>
              <a:gd name="T110" fmla="*/ 100 w 110"/>
              <a:gd name="T111" fmla="*/ 2 h 85"/>
              <a:gd name="T112" fmla="*/ 102 w 110"/>
              <a:gd name="T113" fmla="*/ 9 h 85"/>
              <a:gd name="T114" fmla="*/ 107 w 110"/>
              <a:gd name="T115" fmla="*/ 23 h 8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10"/>
              <a:gd name="T175" fmla="*/ 0 h 85"/>
              <a:gd name="T176" fmla="*/ 110 w 110"/>
              <a:gd name="T177" fmla="*/ 85 h 8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10" h="85">
                <a:moveTo>
                  <a:pt x="107" y="26"/>
                </a:moveTo>
                <a:lnTo>
                  <a:pt x="108" y="29"/>
                </a:lnTo>
                <a:lnTo>
                  <a:pt x="108" y="32"/>
                </a:lnTo>
                <a:lnTo>
                  <a:pt x="109" y="34"/>
                </a:lnTo>
                <a:lnTo>
                  <a:pt x="109" y="35"/>
                </a:lnTo>
                <a:lnTo>
                  <a:pt x="100" y="42"/>
                </a:lnTo>
                <a:lnTo>
                  <a:pt x="92" y="48"/>
                </a:lnTo>
                <a:lnTo>
                  <a:pt x="83" y="53"/>
                </a:lnTo>
                <a:lnTo>
                  <a:pt x="75" y="57"/>
                </a:lnTo>
                <a:lnTo>
                  <a:pt x="74" y="57"/>
                </a:lnTo>
                <a:lnTo>
                  <a:pt x="73" y="57"/>
                </a:lnTo>
                <a:lnTo>
                  <a:pt x="71" y="55"/>
                </a:lnTo>
                <a:lnTo>
                  <a:pt x="70" y="53"/>
                </a:lnTo>
                <a:lnTo>
                  <a:pt x="67" y="52"/>
                </a:lnTo>
                <a:lnTo>
                  <a:pt x="69" y="54"/>
                </a:lnTo>
                <a:lnTo>
                  <a:pt x="71" y="57"/>
                </a:lnTo>
                <a:lnTo>
                  <a:pt x="72" y="59"/>
                </a:lnTo>
                <a:lnTo>
                  <a:pt x="72" y="61"/>
                </a:lnTo>
                <a:lnTo>
                  <a:pt x="71" y="62"/>
                </a:lnTo>
                <a:lnTo>
                  <a:pt x="67" y="68"/>
                </a:lnTo>
                <a:lnTo>
                  <a:pt x="63" y="73"/>
                </a:lnTo>
                <a:lnTo>
                  <a:pt x="59" y="79"/>
                </a:lnTo>
                <a:lnTo>
                  <a:pt x="56" y="82"/>
                </a:lnTo>
                <a:lnTo>
                  <a:pt x="53" y="84"/>
                </a:lnTo>
                <a:lnTo>
                  <a:pt x="40" y="75"/>
                </a:lnTo>
                <a:lnTo>
                  <a:pt x="27" y="66"/>
                </a:lnTo>
                <a:lnTo>
                  <a:pt x="13" y="57"/>
                </a:lnTo>
                <a:lnTo>
                  <a:pt x="0" y="48"/>
                </a:lnTo>
                <a:lnTo>
                  <a:pt x="0" y="47"/>
                </a:lnTo>
                <a:lnTo>
                  <a:pt x="0" y="46"/>
                </a:lnTo>
                <a:lnTo>
                  <a:pt x="2" y="45"/>
                </a:lnTo>
                <a:lnTo>
                  <a:pt x="4" y="44"/>
                </a:lnTo>
                <a:lnTo>
                  <a:pt x="5" y="43"/>
                </a:lnTo>
                <a:lnTo>
                  <a:pt x="6" y="43"/>
                </a:lnTo>
                <a:lnTo>
                  <a:pt x="8" y="45"/>
                </a:lnTo>
                <a:lnTo>
                  <a:pt x="9" y="45"/>
                </a:lnTo>
                <a:lnTo>
                  <a:pt x="10" y="44"/>
                </a:lnTo>
                <a:lnTo>
                  <a:pt x="10" y="43"/>
                </a:lnTo>
                <a:lnTo>
                  <a:pt x="16" y="47"/>
                </a:lnTo>
                <a:lnTo>
                  <a:pt x="21" y="52"/>
                </a:lnTo>
                <a:lnTo>
                  <a:pt x="26" y="56"/>
                </a:lnTo>
                <a:lnTo>
                  <a:pt x="32" y="60"/>
                </a:lnTo>
                <a:lnTo>
                  <a:pt x="26" y="55"/>
                </a:lnTo>
                <a:lnTo>
                  <a:pt x="20" y="51"/>
                </a:lnTo>
                <a:lnTo>
                  <a:pt x="18" y="49"/>
                </a:lnTo>
                <a:lnTo>
                  <a:pt x="15" y="46"/>
                </a:lnTo>
                <a:lnTo>
                  <a:pt x="14" y="44"/>
                </a:lnTo>
                <a:lnTo>
                  <a:pt x="13" y="41"/>
                </a:lnTo>
                <a:lnTo>
                  <a:pt x="13" y="40"/>
                </a:lnTo>
                <a:lnTo>
                  <a:pt x="14" y="40"/>
                </a:lnTo>
                <a:lnTo>
                  <a:pt x="17" y="40"/>
                </a:lnTo>
                <a:lnTo>
                  <a:pt x="21" y="40"/>
                </a:lnTo>
                <a:lnTo>
                  <a:pt x="23" y="39"/>
                </a:lnTo>
                <a:lnTo>
                  <a:pt x="24" y="38"/>
                </a:lnTo>
                <a:lnTo>
                  <a:pt x="33" y="46"/>
                </a:lnTo>
                <a:lnTo>
                  <a:pt x="42" y="55"/>
                </a:lnTo>
                <a:lnTo>
                  <a:pt x="51" y="64"/>
                </a:lnTo>
                <a:lnTo>
                  <a:pt x="56" y="68"/>
                </a:lnTo>
                <a:lnTo>
                  <a:pt x="61" y="71"/>
                </a:lnTo>
                <a:lnTo>
                  <a:pt x="57" y="67"/>
                </a:lnTo>
                <a:lnTo>
                  <a:pt x="53" y="62"/>
                </a:lnTo>
                <a:lnTo>
                  <a:pt x="43" y="54"/>
                </a:lnTo>
                <a:lnTo>
                  <a:pt x="34" y="45"/>
                </a:lnTo>
                <a:lnTo>
                  <a:pt x="29" y="40"/>
                </a:lnTo>
                <a:lnTo>
                  <a:pt x="25" y="35"/>
                </a:lnTo>
                <a:lnTo>
                  <a:pt x="27" y="34"/>
                </a:lnTo>
                <a:lnTo>
                  <a:pt x="29" y="34"/>
                </a:lnTo>
                <a:lnTo>
                  <a:pt x="31" y="33"/>
                </a:lnTo>
                <a:lnTo>
                  <a:pt x="33" y="34"/>
                </a:lnTo>
                <a:lnTo>
                  <a:pt x="36" y="34"/>
                </a:lnTo>
                <a:lnTo>
                  <a:pt x="39" y="36"/>
                </a:lnTo>
                <a:lnTo>
                  <a:pt x="44" y="41"/>
                </a:lnTo>
                <a:lnTo>
                  <a:pt x="47" y="44"/>
                </a:lnTo>
                <a:lnTo>
                  <a:pt x="51" y="46"/>
                </a:lnTo>
                <a:lnTo>
                  <a:pt x="49" y="43"/>
                </a:lnTo>
                <a:lnTo>
                  <a:pt x="46" y="41"/>
                </a:lnTo>
                <a:lnTo>
                  <a:pt x="41" y="36"/>
                </a:lnTo>
                <a:lnTo>
                  <a:pt x="38" y="34"/>
                </a:lnTo>
                <a:lnTo>
                  <a:pt x="37" y="31"/>
                </a:lnTo>
                <a:lnTo>
                  <a:pt x="37" y="30"/>
                </a:lnTo>
                <a:lnTo>
                  <a:pt x="38" y="29"/>
                </a:lnTo>
                <a:lnTo>
                  <a:pt x="39" y="28"/>
                </a:lnTo>
                <a:lnTo>
                  <a:pt x="41" y="28"/>
                </a:lnTo>
                <a:lnTo>
                  <a:pt x="42" y="28"/>
                </a:lnTo>
                <a:lnTo>
                  <a:pt x="45" y="29"/>
                </a:lnTo>
                <a:lnTo>
                  <a:pt x="48" y="31"/>
                </a:lnTo>
                <a:lnTo>
                  <a:pt x="50" y="34"/>
                </a:lnTo>
                <a:lnTo>
                  <a:pt x="55" y="39"/>
                </a:lnTo>
                <a:lnTo>
                  <a:pt x="57" y="42"/>
                </a:lnTo>
                <a:lnTo>
                  <a:pt x="60" y="45"/>
                </a:lnTo>
                <a:lnTo>
                  <a:pt x="58" y="41"/>
                </a:lnTo>
                <a:lnTo>
                  <a:pt x="56" y="38"/>
                </a:lnTo>
                <a:lnTo>
                  <a:pt x="50" y="32"/>
                </a:lnTo>
                <a:lnTo>
                  <a:pt x="48" y="30"/>
                </a:lnTo>
                <a:lnTo>
                  <a:pt x="47" y="27"/>
                </a:lnTo>
                <a:lnTo>
                  <a:pt x="47" y="25"/>
                </a:lnTo>
                <a:lnTo>
                  <a:pt x="47" y="24"/>
                </a:lnTo>
                <a:lnTo>
                  <a:pt x="48" y="22"/>
                </a:lnTo>
                <a:lnTo>
                  <a:pt x="49" y="20"/>
                </a:lnTo>
                <a:lnTo>
                  <a:pt x="51" y="20"/>
                </a:lnTo>
                <a:lnTo>
                  <a:pt x="53" y="20"/>
                </a:lnTo>
                <a:lnTo>
                  <a:pt x="56" y="21"/>
                </a:lnTo>
                <a:lnTo>
                  <a:pt x="57" y="22"/>
                </a:lnTo>
                <a:lnTo>
                  <a:pt x="65" y="30"/>
                </a:lnTo>
                <a:lnTo>
                  <a:pt x="68" y="34"/>
                </a:lnTo>
                <a:lnTo>
                  <a:pt x="71" y="38"/>
                </a:lnTo>
                <a:lnTo>
                  <a:pt x="70" y="35"/>
                </a:lnTo>
                <a:lnTo>
                  <a:pt x="68" y="32"/>
                </a:lnTo>
                <a:lnTo>
                  <a:pt x="64" y="28"/>
                </a:lnTo>
                <a:lnTo>
                  <a:pt x="61" y="25"/>
                </a:lnTo>
                <a:lnTo>
                  <a:pt x="60" y="23"/>
                </a:lnTo>
                <a:lnTo>
                  <a:pt x="59" y="20"/>
                </a:lnTo>
                <a:lnTo>
                  <a:pt x="58" y="17"/>
                </a:lnTo>
                <a:lnTo>
                  <a:pt x="59" y="16"/>
                </a:lnTo>
                <a:lnTo>
                  <a:pt x="61" y="15"/>
                </a:lnTo>
                <a:lnTo>
                  <a:pt x="63" y="15"/>
                </a:lnTo>
                <a:lnTo>
                  <a:pt x="63" y="16"/>
                </a:lnTo>
                <a:lnTo>
                  <a:pt x="64" y="15"/>
                </a:lnTo>
                <a:lnTo>
                  <a:pt x="64" y="14"/>
                </a:lnTo>
                <a:lnTo>
                  <a:pt x="65" y="14"/>
                </a:lnTo>
                <a:lnTo>
                  <a:pt x="66" y="15"/>
                </a:lnTo>
                <a:lnTo>
                  <a:pt x="70" y="19"/>
                </a:lnTo>
                <a:lnTo>
                  <a:pt x="73" y="24"/>
                </a:lnTo>
                <a:lnTo>
                  <a:pt x="79" y="34"/>
                </a:lnTo>
                <a:lnTo>
                  <a:pt x="78" y="32"/>
                </a:lnTo>
                <a:lnTo>
                  <a:pt x="78" y="29"/>
                </a:lnTo>
                <a:lnTo>
                  <a:pt x="75" y="25"/>
                </a:lnTo>
                <a:lnTo>
                  <a:pt x="72" y="21"/>
                </a:lnTo>
                <a:lnTo>
                  <a:pt x="70" y="17"/>
                </a:lnTo>
                <a:lnTo>
                  <a:pt x="69" y="15"/>
                </a:lnTo>
                <a:lnTo>
                  <a:pt x="70" y="13"/>
                </a:lnTo>
                <a:lnTo>
                  <a:pt x="71" y="10"/>
                </a:lnTo>
                <a:lnTo>
                  <a:pt x="71" y="9"/>
                </a:lnTo>
                <a:lnTo>
                  <a:pt x="72" y="8"/>
                </a:lnTo>
                <a:lnTo>
                  <a:pt x="73" y="8"/>
                </a:lnTo>
                <a:lnTo>
                  <a:pt x="74" y="8"/>
                </a:lnTo>
                <a:lnTo>
                  <a:pt x="77" y="10"/>
                </a:lnTo>
                <a:lnTo>
                  <a:pt x="80" y="13"/>
                </a:lnTo>
                <a:lnTo>
                  <a:pt x="83" y="17"/>
                </a:lnTo>
                <a:lnTo>
                  <a:pt x="85" y="20"/>
                </a:lnTo>
                <a:lnTo>
                  <a:pt x="91" y="37"/>
                </a:lnTo>
                <a:lnTo>
                  <a:pt x="93" y="39"/>
                </a:lnTo>
                <a:lnTo>
                  <a:pt x="94" y="40"/>
                </a:lnTo>
                <a:lnTo>
                  <a:pt x="95" y="40"/>
                </a:lnTo>
                <a:lnTo>
                  <a:pt x="96" y="40"/>
                </a:lnTo>
                <a:lnTo>
                  <a:pt x="87" y="24"/>
                </a:lnTo>
                <a:lnTo>
                  <a:pt x="83" y="16"/>
                </a:lnTo>
                <a:lnTo>
                  <a:pt x="80" y="8"/>
                </a:lnTo>
                <a:lnTo>
                  <a:pt x="80" y="7"/>
                </a:lnTo>
                <a:lnTo>
                  <a:pt x="82" y="7"/>
                </a:lnTo>
                <a:lnTo>
                  <a:pt x="84" y="7"/>
                </a:lnTo>
                <a:lnTo>
                  <a:pt x="85" y="6"/>
                </a:lnTo>
                <a:lnTo>
                  <a:pt x="86" y="5"/>
                </a:lnTo>
                <a:lnTo>
                  <a:pt x="89" y="9"/>
                </a:lnTo>
                <a:lnTo>
                  <a:pt x="92" y="14"/>
                </a:lnTo>
                <a:lnTo>
                  <a:pt x="96" y="23"/>
                </a:lnTo>
                <a:lnTo>
                  <a:pt x="95" y="18"/>
                </a:lnTo>
                <a:lnTo>
                  <a:pt x="93" y="13"/>
                </a:lnTo>
                <a:lnTo>
                  <a:pt x="91" y="8"/>
                </a:lnTo>
                <a:lnTo>
                  <a:pt x="90" y="6"/>
                </a:lnTo>
                <a:lnTo>
                  <a:pt x="90" y="4"/>
                </a:lnTo>
                <a:lnTo>
                  <a:pt x="90" y="2"/>
                </a:lnTo>
                <a:lnTo>
                  <a:pt x="91" y="1"/>
                </a:lnTo>
                <a:lnTo>
                  <a:pt x="93" y="0"/>
                </a:lnTo>
                <a:lnTo>
                  <a:pt x="95" y="0"/>
                </a:lnTo>
                <a:lnTo>
                  <a:pt x="97" y="0"/>
                </a:lnTo>
                <a:lnTo>
                  <a:pt x="99" y="1"/>
                </a:lnTo>
                <a:lnTo>
                  <a:pt x="100" y="2"/>
                </a:lnTo>
                <a:lnTo>
                  <a:pt x="101" y="3"/>
                </a:lnTo>
                <a:lnTo>
                  <a:pt x="101" y="6"/>
                </a:lnTo>
                <a:lnTo>
                  <a:pt x="102" y="9"/>
                </a:lnTo>
                <a:lnTo>
                  <a:pt x="104" y="15"/>
                </a:lnTo>
                <a:lnTo>
                  <a:pt x="106" y="20"/>
                </a:lnTo>
                <a:lnTo>
                  <a:pt x="107" y="23"/>
                </a:lnTo>
                <a:lnTo>
                  <a:pt x="107" y="26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Freeform 182"/>
          <p:cNvSpPr>
            <a:spLocks/>
          </p:cNvSpPr>
          <p:nvPr/>
        </p:nvSpPr>
        <p:spPr bwMode="auto">
          <a:xfrm>
            <a:off x="5684838" y="4285453"/>
            <a:ext cx="65087" cy="69850"/>
          </a:xfrm>
          <a:custGeom>
            <a:avLst/>
            <a:gdLst>
              <a:gd name="T0" fmla="*/ 71 w 96"/>
              <a:gd name="T1" fmla="*/ 21 h 52"/>
              <a:gd name="T2" fmla="*/ 89 w 96"/>
              <a:gd name="T3" fmla="*/ 34 h 52"/>
              <a:gd name="T4" fmla="*/ 73 w 96"/>
              <a:gd name="T5" fmla="*/ 45 h 52"/>
              <a:gd name="T6" fmla="*/ 66 w 96"/>
              <a:gd name="T7" fmla="*/ 46 h 52"/>
              <a:gd name="T8" fmla="*/ 75 w 96"/>
              <a:gd name="T9" fmla="*/ 39 h 52"/>
              <a:gd name="T10" fmla="*/ 84 w 96"/>
              <a:gd name="T11" fmla="*/ 30 h 52"/>
              <a:gd name="T12" fmla="*/ 58 w 96"/>
              <a:gd name="T13" fmla="*/ 46 h 52"/>
              <a:gd name="T14" fmla="*/ 51 w 96"/>
              <a:gd name="T15" fmla="*/ 49 h 52"/>
              <a:gd name="T16" fmla="*/ 47 w 96"/>
              <a:gd name="T17" fmla="*/ 51 h 52"/>
              <a:gd name="T18" fmla="*/ 33 w 96"/>
              <a:gd name="T19" fmla="*/ 49 h 52"/>
              <a:gd name="T20" fmla="*/ 51 w 96"/>
              <a:gd name="T21" fmla="*/ 44 h 52"/>
              <a:gd name="T22" fmla="*/ 49 w 96"/>
              <a:gd name="T23" fmla="*/ 43 h 52"/>
              <a:gd name="T24" fmla="*/ 43 w 96"/>
              <a:gd name="T25" fmla="*/ 43 h 52"/>
              <a:gd name="T26" fmla="*/ 49 w 96"/>
              <a:gd name="T27" fmla="*/ 40 h 52"/>
              <a:gd name="T28" fmla="*/ 56 w 96"/>
              <a:gd name="T29" fmla="*/ 36 h 52"/>
              <a:gd name="T30" fmla="*/ 40 w 96"/>
              <a:gd name="T31" fmla="*/ 43 h 52"/>
              <a:gd name="T32" fmla="*/ 28 w 96"/>
              <a:gd name="T33" fmla="*/ 43 h 52"/>
              <a:gd name="T34" fmla="*/ 32 w 96"/>
              <a:gd name="T35" fmla="*/ 42 h 52"/>
              <a:gd name="T36" fmla="*/ 28 w 96"/>
              <a:gd name="T37" fmla="*/ 41 h 52"/>
              <a:gd name="T38" fmla="*/ 19 w 96"/>
              <a:gd name="T39" fmla="*/ 42 h 52"/>
              <a:gd name="T40" fmla="*/ 21 w 96"/>
              <a:gd name="T41" fmla="*/ 38 h 52"/>
              <a:gd name="T42" fmla="*/ 41 w 96"/>
              <a:gd name="T43" fmla="*/ 36 h 52"/>
              <a:gd name="T44" fmla="*/ 54 w 96"/>
              <a:gd name="T45" fmla="*/ 30 h 52"/>
              <a:gd name="T46" fmla="*/ 48 w 96"/>
              <a:gd name="T47" fmla="*/ 33 h 52"/>
              <a:gd name="T48" fmla="*/ 37 w 96"/>
              <a:gd name="T49" fmla="*/ 36 h 52"/>
              <a:gd name="T50" fmla="*/ 28 w 96"/>
              <a:gd name="T51" fmla="*/ 36 h 52"/>
              <a:gd name="T52" fmla="*/ 15 w 96"/>
              <a:gd name="T53" fmla="*/ 37 h 52"/>
              <a:gd name="T54" fmla="*/ 7 w 96"/>
              <a:gd name="T55" fmla="*/ 35 h 52"/>
              <a:gd name="T56" fmla="*/ 22 w 96"/>
              <a:gd name="T57" fmla="*/ 32 h 52"/>
              <a:gd name="T58" fmla="*/ 36 w 96"/>
              <a:gd name="T59" fmla="*/ 28 h 52"/>
              <a:gd name="T60" fmla="*/ 40 w 96"/>
              <a:gd name="T61" fmla="*/ 30 h 52"/>
              <a:gd name="T62" fmla="*/ 47 w 96"/>
              <a:gd name="T63" fmla="*/ 27 h 52"/>
              <a:gd name="T64" fmla="*/ 46 w 96"/>
              <a:gd name="T65" fmla="*/ 26 h 52"/>
              <a:gd name="T66" fmla="*/ 43 w 96"/>
              <a:gd name="T67" fmla="*/ 29 h 52"/>
              <a:gd name="T68" fmla="*/ 38 w 96"/>
              <a:gd name="T69" fmla="*/ 29 h 52"/>
              <a:gd name="T70" fmla="*/ 29 w 96"/>
              <a:gd name="T71" fmla="*/ 30 h 52"/>
              <a:gd name="T72" fmla="*/ 2 w 96"/>
              <a:gd name="T73" fmla="*/ 33 h 52"/>
              <a:gd name="T74" fmla="*/ 0 w 96"/>
              <a:gd name="T75" fmla="*/ 31 h 52"/>
              <a:gd name="T76" fmla="*/ 7 w 96"/>
              <a:gd name="T77" fmla="*/ 28 h 52"/>
              <a:gd name="T78" fmla="*/ 22 w 96"/>
              <a:gd name="T79" fmla="*/ 28 h 52"/>
              <a:gd name="T80" fmla="*/ 26 w 96"/>
              <a:gd name="T81" fmla="*/ 26 h 52"/>
              <a:gd name="T82" fmla="*/ 23 w 96"/>
              <a:gd name="T83" fmla="*/ 26 h 52"/>
              <a:gd name="T84" fmla="*/ 25 w 96"/>
              <a:gd name="T85" fmla="*/ 24 h 52"/>
              <a:gd name="T86" fmla="*/ 29 w 96"/>
              <a:gd name="T87" fmla="*/ 22 h 52"/>
              <a:gd name="T88" fmla="*/ 18 w 96"/>
              <a:gd name="T89" fmla="*/ 24 h 52"/>
              <a:gd name="T90" fmla="*/ 13 w 96"/>
              <a:gd name="T91" fmla="*/ 23 h 52"/>
              <a:gd name="T92" fmla="*/ 16 w 96"/>
              <a:gd name="T93" fmla="*/ 20 h 52"/>
              <a:gd name="T94" fmla="*/ 24 w 96"/>
              <a:gd name="T95" fmla="*/ 19 h 52"/>
              <a:gd name="T96" fmla="*/ 35 w 96"/>
              <a:gd name="T97" fmla="*/ 13 h 52"/>
              <a:gd name="T98" fmla="*/ 32 w 96"/>
              <a:gd name="T99" fmla="*/ 13 h 52"/>
              <a:gd name="T100" fmla="*/ 21 w 96"/>
              <a:gd name="T101" fmla="*/ 18 h 52"/>
              <a:gd name="T102" fmla="*/ 16 w 96"/>
              <a:gd name="T103" fmla="*/ 16 h 52"/>
              <a:gd name="T104" fmla="*/ 16 w 96"/>
              <a:gd name="T105" fmla="*/ 11 h 52"/>
              <a:gd name="T106" fmla="*/ 19 w 96"/>
              <a:gd name="T107" fmla="*/ 4 h 52"/>
              <a:gd name="T108" fmla="*/ 22 w 96"/>
              <a:gd name="T109" fmla="*/ 5 h 52"/>
              <a:gd name="T110" fmla="*/ 28 w 96"/>
              <a:gd name="T111" fmla="*/ 3 h 52"/>
              <a:gd name="T112" fmla="*/ 36 w 96"/>
              <a:gd name="T113" fmla="*/ 0 h 52"/>
              <a:gd name="T114" fmla="*/ 46 w 96"/>
              <a:gd name="T115" fmla="*/ 4 h 52"/>
              <a:gd name="T116" fmla="*/ 64 w 96"/>
              <a:gd name="T117" fmla="*/ 17 h 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96"/>
              <a:gd name="T178" fmla="*/ 0 h 52"/>
              <a:gd name="T179" fmla="*/ 96 w 96"/>
              <a:gd name="T180" fmla="*/ 52 h 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96" h="52">
                <a:moveTo>
                  <a:pt x="64" y="17"/>
                </a:moveTo>
                <a:lnTo>
                  <a:pt x="67" y="19"/>
                </a:lnTo>
                <a:lnTo>
                  <a:pt x="71" y="21"/>
                </a:lnTo>
                <a:lnTo>
                  <a:pt x="79" y="24"/>
                </a:lnTo>
                <a:lnTo>
                  <a:pt x="95" y="27"/>
                </a:lnTo>
                <a:lnTo>
                  <a:pt x="89" y="34"/>
                </a:lnTo>
                <a:lnTo>
                  <a:pt x="82" y="40"/>
                </a:lnTo>
                <a:lnTo>
                  <a:pt x="78" y="43"/>
                </a:lnTo>
                <a:lnTo>
                  <a:pt x="73" y="45"/>
                </a:lnTo>
                <a:lnTo>
                  <a:pt x="71" y="46"/>
                </a:lnTo>
                <a:lnTo>
                  <a:pt x="69" y="46"/>
                </a:lnTo>
                <a:lnTo>
                  <a:pt x="66" y="46"/>
                </a:lnTo>
                <a:lnTo>
                  <a:pt x="64" y="45"/>
                </a:lnTo>
                <a:lnTo>
                  <a:pt x="69" y="42"/>
                </a:lnTo>
                <a:lnTo>
                  <a:pt x="75" y="39"/>
                </a:lnTo>
                <a:lnTo>
                  <a:pt x="80" y="36"/>
                </a:lnTo>
                <a:lnTo>
                  <a:pt x="82" y="33"/>
                </a:lnTo>
                <a:lnTo>
                  <a:pt x="84" y="30"/>
                </a:lnTo>
                <a:lnTo>
                  <a:pt x="76" y="36"/>
                </a:lnTo>
                <a:lnTo>
                  <a:pt x="67" y="41"/>
                </a:lnTo>
                <a:lnTo>
                  <a:pt x="58" y="46"/>
                </a:lnTo>
                <a:lnTo>
                  <a:pt x="49" y="49"/>
                </a:lnTo>
                <a:lnTo>
                  <a:pt x="50" y="49"/>
                </a:lnTo>
                <a:lnTo>
                  <a:pt x="51" y="49"/>
                </a:lnTo>
                <a:lnTo>
                  <a:pt x="51" y="50"/>
                </a:lnTo>
                <a:lnTo>
                  <a:pt x="49" y="51"/>
                </a:lnTo>
                <a:lnTo>
                  <a:pt x="47" y="51"/>
                </a:lnTo>
                <a:lnTo>
                  <a:pt x="42" y="51"/>
                </a:lnTo>
                <a:lnTo>
                  <a:pt x="38" y="50"/>
                </a:lnTo>
                <a:lnTo>
                  <a:pt x="33" y="49"/>
                </a:lnTo>
                <a:lnTo>
                  <a:pt x="40" y="47"/>
                </a:lnTo>
                <a:lnTo>
                  <a:pt x="46" y="46"/>
                </a:lnTo>
                <a:lnTo>
                  <a:pt x="51" y="44"/>
                </a:lnTo>
                <a:lnTo>
                  <a:pt x="54" y="43"/>
                </a:lnTo>
                <a:lnTo>
                  <a:pt x="56" y="41"/>
                </a:lnTo>
                <a:lnTo>
                  <a:pt x="49" y="43"/>
                </a:lnTo>
                <a:lnTo>
                  <a:pt x="46" y="44"/>
                </a:lnTo>
                <a:lnTo>
                  <a:pt x="44" y="44"/>
                </a:lnTo>
                <a:lnTo>
                  <a:pt x="43" y="43"/>
                </a:lnTo>
                <a:lnTo>
                  <a:pt x="44" y="42"/>
                </a:lnTo>
                <a:lnTo>
                  <a:pt x="46" y="41"/>
                </a:lnTo>
                <a:lnTo>
                  <a:pt x="49" y="40"/>
                </a:lnTo>
                <a:lnTo>
                  <a:pt x="53" y="39"/>
                </a:lnTo>
                <a:lnTo>
                  <a:pt x="55" y="38"/>
                </a:lnTo>
                <a:lnTo>
                  <a:pt x="56" y="36"/>
                </a:lnTo>
                <a:lnTo>
                  <a:pt x="50" y="39"/>
                </a:lnTo>
                <a:lnTo>
                  <a:pt x="43" y="41"/>
                </a:lnTo>
                <a:lnTo>
                  <a:pt x="40" y="43"/>
                </a:lnTo>
                <a:lnTo>
                  <a:pt x="36" y="43"/>
                </a:lnTo>
                <a:lnTo>
                  <a:pt x="32" y="44"/>
                </a:lnTo>
                <a:lnTo>
                  <a:pt x="28" y="43"/>
                </a:lnTo>
                <a:lnTo>
                  <a:pt x="29" y="43"/>
                </a:lnTo>
                <a:lnTo>
                  <a:pt x="30" y="42"/>
                </a:lnTo>
                <a:lnTo>
                  <a:pt x="32" y="42"/>
                </a:lnTo>
                <a:lnTo>
                  <a:pt x="32" y="41"/>
                </a:lnTo>
                <a:lnTo>
                  <a:pt x="32" y="40"/>
                </a:lnTo>
                <a:lnTo>
                  <a:pt x="28" y="41"/>
                </a:lnTo>
                <a:lnTo>
                  <a:pt x="23" y="42"/>
                </a:lnTo>
                <a:lnTo>
                  <a:pt x="21" y="42"/>
                </a:lnTo>
                <a:lnTo>
                  <a:pt x="19" y="42"/>
                </a:lnTo>
                <a:lnTo>
                  <a:pt x="17" y="41"/>
                </a:lnTo>
                <a:lnTo>
                  <a:pt x="16" y="40"/>
                </a:lnTo>
                <a:lnTo>
                  <a:pt x="21" y="38"/>
                </a:lnTo>
                <a:lnTo>
                  <a:pt x="26" y="38"/>
                </a:lnTo>
                <a:lnTo>
                  <a:pt x="36" y="37"/>
                </a:lnTo>
                <a:lnTo>
                  <a:pt x="41" y="36"/>
                </a:lnTo>
                <a:lnTo>
                  <a:pt x="45" y="35"/>
                </a:lnTo>
                <a:lnTo>
                  <a:pt x="50" y="33"/>
                </a:lnTo>
                <a:lnTo>
                  <a:pt x="54" y="30"/>
                </a:lnTo>
                <a:lnTo>
                  <a:pt x="52" y="32"/>
                </a:lnTo>
                <a:lnTo>
                  <a:pt x="51" y="32"/>
                </a:lnTo>
                <a:lnTo>
                  <a:pt x="48" y="33"/>
                </a:lnTo>
                <a:lnTo>
                  <a:pt x="43" y="34"/>
                </a:lnTo>
                <a:lnTo>
                  <a:pt x="40" y="35"/>
                </a:lnTo>
                <a:lnTo>
                  <a:pt x="37" y="36"/>
                </a:lnTo>
                <a:lnTo>
                  <a:pt x="34" y="36"/>
                </a:lnTo>
                <a:lnTo>
                  <a:pt x="31" y="36"/>
                </a:lnTo>
                <a:lnTo>
                  <a:pt x="28" y="36"/>
                </a:lnTo>
                <a:lnTo>
                  <a:pt x="25" y="36"/>
                </a:lnTo>
                <a:lnTo>
                  <a:pt x="18" y="37"/>
                </a:lnTo>
                <a:lnTo>
                  <a:pt x="15" y="37"/>
                </a:lnTo>
                <a:lnTo>
                  <a:pt x="12" y="37"/>
                </a:lnTo>
                <a:lnTo>
                  <a:pt x="9" y="36"/>
                </a:lnTo>
                <a:lnTo>
                  <a:pt x="7" y="35"/>
                </a:lnTo>
                <a:lnTo>
                  <a:pt x="11" y="34"/>
                </a:lnTo>
                <a:lnTo>
                  <a:pt x="14" y="33"/>
                </a:lnTo>
                <a:lnTo>
                  <a:pt x="22" y="32"/>
                </a:lnTo>
                <a:lnTo>
                  <a:pt x="29" y="31"/>
                </a:lnTo>
                <a:lnTo>
                  <a:pt x="33" y="30"/>
                </a:lnTo>
                <a:lnTo>
                  <a:pt x="36" y="28"/>
                </a:lnTo>
                <a:lnTo>
                  <a:pt x="37" y="29"/>
                </a:lnTo>
                <a:lnTo>
                  <a:pt x="38" y="30"/>
                </a:lnTo>
                <a:lnTo>
                  <a:pt x="40" y="30"/>
                </a:lnTo>
                <a:lnTo>
                  <a:pt x="43" y="29"/>
                </a:lnTo>
                <a:lnTo>
                  <a:pt x="45" y="28"/>
                </a:lnTo>
                <a:lnTo>
                  <a:pt x="47" y="27"/>
                </a:lnTo>
                <a:lnTo>
                  <a:pt x="48" y="26"/>
                </a:lnTo>
                <a:lnTo>
                  <a:pt x="47" y="26"/>
                </a:lnTo>
                <a:lnTo>
                  <a:pt x="46" y="26"/>
                </a:lnTo>
                <a:lnTo>
                  <a:pt x="45" y="26"/>
                </a:lnTo>
                <a:lnTo>
                  <a:pt x="44" y="28"/>
                </a:lnTo>
                <a:lnTo>
                  <a:pt x="43" y="29"/>
                </a:lnTo>
                <a:lnTo>
                  <a:pt x="41" y="29"/>
                </a:lnTo>
                <a:lnTo>
                  <a:pt x="39" y="29"/>
                </a:lnTo>
                <a:lnTo>
                  <a:pt x="38" y="29"/>
                </a:lnTo>
                <a:lnTo>
                  <a:pt x="38" y="28"/>
                </a:lnTo>
                <a:lnTo>
                  <a:pt x="38" y="27"/>
                </a:lnTo>
                <a:lnTo>
                  <a:pt x="29" y="30"/>
                </a:lnTo>
                <a:lnTo>
                  <a:pt x="20" y="32"/>
                </a:lnTo>
                <a:lnTo>
                  <a:pt x="11" y="32"/>
                </a:lnTo>
                <a:lnTo>
                  <a:pt x="2" y="33"/>
                </a:lnTo>
                <a:lnTo>
                  <a:pt x="1" y="32"/>
                </a:lnTo>
                <a:lnTo>
                  <a:pt x="0" y="32"/>
                </a:lnTo>
                <a:lnTo>
                  <a:pt x="0" y="31"/>
                </a:lnTo>
                <a:lnTo>
                  <a:pt x="1" y="30"/>
                </a:lnTo>
                <a:lnTo>
                  <a:pt x="4" y="29"/>
                </a:lnTo>
                <a:lnTo>
                  <a:pt x="7" y="28"/>
                </a:lnTo>
                <a:lnTo>
                  <a:pt x="15" y="28"/>
                </a:lnTo>
                <a:lnTo>
                  <a:pt x="18" y="28"/>
                </a:lnTo>
                <a:lnTo>
                  <a:pt x="22" y="28"/>
                </a:lnTo>
                <a:lnTo>
                  <a:pt x="25" y="28"/>
                </a:lnTo>
                <a:lnTo>
                  <a:pt x="28" y="26"/>
                </a:lnTo>
                <a:lnTo>
                  <a:pt x="26" y="26"/>
                </a:lnTo>
                <a:lnTo>
                  <a:pt x="25" y="27"/>
                </a:lnTo>
                <a:lnTo>
                  <a:pt x="24" y="27"/>
                </a:lnTo>
                <a:lnTo>
                  <a:pt x="23" y="26"/>
                </a:lnTo>
                <a:lnTo>
                  <a:pt x="23" y="25"/>
                </a:lnTo>
                <a:lnTo>
                  <a:pt x="24" y="24"/>
                </a:lnTo>
                <a:lnTo>
                  <a:pt x="25" y="24"/>
                </a:lnTo>
                <a:lnTo>
                  <a:pt x="26" y="24"/>
                </a:lnTo>
                <a:lnTo>
                  <a:pt x="28" y="23"/>
                </a:lnTo>
                <a:lnTo>
                  <a:pt x="29" y="22"/>
                </a:lnTo>
                <a:lnTo>
                  <a:pt x="30" y="21"/>
                </a:lnTo>
                <a:lnTo>
                  <a:pt x="22" y="24"/>
                </a:lnTo>
                <a:lnTo>
                  <a:pt x="18" y="24"/>
                </a:lnTo>
                <a:lnTo>
                  <a:pt x="15" y="24"/>
                </a:lnTo>
                <a:lnTo>
                  <a:pt x="14" y="24"/>
                </a:lnTo>
                <a:lnTo>
                  <a:pt x="13" y="23"/>
                </a:lnTo>
                <a:lnTo>
                  <a:pt x="13" y="21"/>
                </a:lnTo>
                <a:lnTo>
                  <a:pt x="15" y="20"/>
                </a:lnTo>
                <a:lnTo>
                  <a:pt x="16" y="20"/>
                </a:lnTo>
                <a:lnTo>
                  <a:pt x="20" y="19"/>
                </a:lnTo>
                <a:lnTo>
                  <a:pt x="23" y="19"/>
                </a:lnTo>
                <a:lnTo>
                  <a:pt x="24" y="19"/>
                </a:lnTo>
                <a:lnTo>
                  <a:pt x="26" y="18"/>
                </a:lnTo>
                <a:lnTo>
                  <a:pt x="32" y="15"/>
                </a:lnTo>
                <a:lnTo>
                  <a:pt x="35" y="13"/>
                </a:lnTo>
                <a:lnTo>
                  <a:pt x="38" y="11"/>
                </a:lnTo>
                <a:lnTo>
                  <a:pt x="34" y="12"/>
                </a:lnTo>
                <a:lnTo>
                  <a:pt x="32" y="13"/>
                </a:lnTo>
                <a:lnTo>
                  <a:pt x="26" y="16"/>
                </a:lnTo>
                <a:lnTo>
                  <a:pt x="23" y="17"/>
                </a:lnTo>
                <a:lnTo>
                  <a:pt x="21" y="18"/>
                </a:lnTo>
                <a:lnTo>
                  <a:pt x="18" y="17"/>
                </a:lnTo>
                <a:lnTo>
                  <a:pt x="17" y="17"/>
                </a:lnTo>
                <a:lnTo>
                  <a:pt x="16" y="16"/>
                </a:lnTo>
                <a:lnTo>
                  <a:pt x="15" y="15"/>
                </a:lnTo>
                <a:lnTo>
                  <a:pt x="15" y="14"/>
                </a:lnTo>
                <a:lnTo>
                  <a:pt x="16" y="11"/>
                </a:lnTo>
                <a:lnTo>
                  <a:pt x="17" y="8"/>
                </a:lnTo>
                <a:lnTo>
                  <a:pt x="18" y="5"/>
                </a:lnTo>
                <a:lnTo>
                  <a:pt x="19" y="4"/>
                </a:lnTo>
                <a:lnTo>
                  <a:pt x="20" y="3"/>
                </a:lnTo>
                <a:lnTo>
                  <a:pt x="21" y="4"/>
                </a:lnTo>
                <a:lnTo>
                  <a:pt x="22" y="5"/>
                </a:lnTo>
                <a:lnTo>
                  <a:pt x="21" y="6"/>
                </a:lnTo>
                <a:lnTo>
                  <a:pt x="26" y="6"/>
                </a:lnTo>
                <a:lnTo>
                  <a:pt x="28" y="3"/>
                </a:lnTo>
                <a:lnTo>
                  <a:pt x="32" y="1"/>
                </a:lnTo>
                <a:lnTo>
                  <a:pt x="34" y="0"/>
                </a:lnTo>
                <a:lnTo>
                  <a:pt x="36" y="0"/>
                </a:lnTo>
                <a:lnTo>
                  <a:pt x="38" y="0"/>
                </a:lnTo>
                <a:lnTo>
                  <a:pt x="40" y="1"/>
                </a:lnTo>
                <a:lnTo>
                  <a:pt x="46" y="4"/>
                </a:lnTo>
                <a:lnTo>
                  <a:pt x="52" y="8"/>
                </a:lnTo>
                <a:lnTo>
                  <a:pt x="57" y="12"/>
                </a:lnTo>
                <a:lnTo>
                  <a:pt x="64" y="17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Freeform 183"/>
          <p:cNvSpPr>
            <a:spLocks/>
          </p:cNvSpPr>
          <p:nvPr/>
        </p:nvSpPr>
        <p:spPr bwMode="auto">
          <a:xfrm>
            <a:off x="5778500" y="4310853"/>
            <a:ext cx="25400" cy="42862"/>
          </a:xfrm>
          <a:custGeom>
            <a:avLst/>
            <a:gdLst>
              <a:gd name="T0" fmla="*/ 35 w 38"/>
              <a:gd name="T1" fmla="*/ 8 h 32"/>
              <a:gd name="T2" fmla="*/ 32 w 38"/>
              <a:gd name="T3" fmla="*/ 13 h 32"/>
              <a:gd name="T4" fmla="*/ 25 w 38"/>
              <a:gd name="T5" fmla="*/ 20 h 32"/>
              <a:gd name="T6" fmla="*/ 17 w 38"/>
              <a:gd name="T7" fmla="*/ 27 h 32"/>
              <a:gd name="T8" fmla="*/ 13 w 38"/>
              <a:gd name="T9" fmla="*/ 31 h 32"/>
              <a:gd name="T10" fmla="*/ 9 w 38"/>
              <a:gd name="T11" fmla="*/ 31 h 32"/>
              <a:gd name="T12" fmla="*/ 14 w 38"/>
              <a:gd name="T13" fmla="*/ 26 h 32"/>
              <a:gd name="T14" fmla="*/ 25 w 38"/>
              <a:gd name="T15" fmla="*/ 15 h 32"/>
              <a:gd name="T16" fmla="*/ 28 w 38"/>
              <a:gd name="T17" fmla="*/ 10 h 32"/>
              <a:gd name="T18" fmla="*/ 24 w 38"/>
              <a:gd name="T19" fmla="*/ 13 h 32"/>
              <a:gd name="T20" fmla="*/ 20 w 38"/>
              <a:gd name="T21" fmla="*/ 19 h 32"/>
              <a:gd name="T22" fmla="*/ 18 w 38"/>
              <a:gd name="T23" fmla="*/ 17 h 32"/>
              <a:gd name="T24" fmla="*/ 19 w 38"/>
              <a:gd name="T25" fmla="*/ 15 h 32"/>
              <a:gd name="T26" fmla="*/ 23 w 38"/>
              <a:gd name="T27" fmla="*/ 10 h 32"/>
              <a:gd name="T28" fmla="*/ 24 w 38"/>
              <a:gd name="T29" fmla="*/ 7 h 32"/>
              <a:gd name="T30" fmla="*/ 20 w 38"/>
              <a:gd name="T31" fmla="*/ 12 h 32"/>
              <a:gd name="T32" fmla="*/ 4 w 38"/>
              <a:gd name="T33" fmla="*/ 23 h 32"/>
              <a:gd name="T34" fmla="*/ 8 w 38"/>
              <a:gd name="T35" fmla="*/ 23 h 32"/>
              <a:gd name="T36" fmla="*/ 15 w 38"/>
              <a:gd name="T37" fmla="*/ 19 h 32"/>
              <a:gd name="T38" fmla="*/ 19 w 38"/>
              <a:gd name="T39" fmla="*/ 19 h 32"/>
              <a:gd name="T40" fmla="*/ 11 w 38"/>
              <a:gd name="T41" fmla="*/ 26 h 32"/>
              <a:gd name="T42" fmla="*/ 6 w 38"/>
              <a:gd name="T43" fmla="*/ 29 h 32"/>
              <a:gd name="T44" fmla="*/ 0 w 38"/>
              <a:gd name="T45" fmla="*/ 29 h 32"/>
              <a:gd name="T46" fmla="*/ 1 w 38"/>
              <a:gd name="T47" fmla="*/ 27 h 32"/>
              <a:gd name="T48" fmla="*/ 1 w 38"/>
              <a:gd name="T49" fmla="*/ 22 h 32"/>
              <a:gd name="T50" fmla="*/ 8 w 38"/>
              <a:gd name="T51" fmla="*/ 16 h 32"/>
              <a:gd name="T52" fmla="*/ 25 w 38"/>
              <a:gd name="T53" fmla="*/ 4 h 32"/>
              <a:gd name="T54" fmla="*/ 27 w 38"/>
              <a:gd name="T55" fmla="*/ 2 h 32"/>
              <a:gd name="T56" fmla="*/ 32 w 38"/>
              <a:gd name="T57" fmla="*/ 0 h 32"/>
              <a:gd name="T58" fmla="*/ 35 w 38"/>
              <a:gd name="T59" fmla="*/ 0 h 32"/>
              <a:gd name="T60" fmla="*/ 37 w 38"/>
              <a:gd name="T61" fmla="*/ 2 h 32"/>
              <a:gd name="T62" fmla="*/ 36 w 38"/>
              <a:gd name="T63" fmla="*/ 4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8"/>
              <a:gd name="T97" fmla="*/ 0 h 32"/>
              <a:gd name="T98" fmla="*/ 38 w 38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8" h="32">
                <a:moveTo>
                  <a:pt x="35" y="5"/>
                </a:moveTo>
                <a:lnTo>
                  <a:pt x="35" y="8"/>
                </a:lnTo>
                <a:lnTo>
                  <a:pt x="34" y="11"/>
                </a:lnTo>
                <a:lnTo>
                  <a:pt x="32" y="13"/>
                </a:lnTo>
                <a:lnTo>
                  <a:pt x="30" y="16"/>
                </a:lnTo>
                <a:lnTo>
                  <a:pt x="25" y="20"/>
                </a:lnTo>
                <a:lnTo>
                  <a:pt x="20" y="24"/>
                </a:lnTo>
                <a:lnTo>
                  <a:pt x="17" y="27"/>
                </a:lnTo>
                <a:lnTo>
                  <a:pt x="14" y="29"/>
                </a:lnTo>
                <a:lnTo>
                  <a:pt x="13" y="31"/>
                </a:lnTo>
                <a:lnTo>
                  <a:pt x="11" y="31"/>
                </a:lnTo>
                <a:lnTo>
                  <a:pt x="9" y="31"/>
                </a:lnTo>
                <a:lnTo>
                  <a:pt x="8" y="30"/>
                </a:lnTo>
                <a:lnTo>
                  <a:pt x="14" y="26"/>
                </a:lnTo>
                <a:lnTo>
                  <a:pt x="20" y="20"/>
                </a:lnTo>
                <a:lnTo>
                  <a:pt x="25" y="15"/>
                </a:lnTo>
                <a:lnTo>
                  <a:pt x="30" y="9"/>
                </a:lnTo>
                <a:lnTo>
                  <a:pt x="28" y="10"/>
                </a:lnTo>
                <a:lnTo>
                  <a:pt x="26" y="11"/>
                </a:lnTo>
                <a:lnTo>
                  <a:pt x="24" y="13"/>
                </a:lnTo>
                <a:lnTo>
                  <a:pt x="22" y="16"/>
                </a:lnTo>
                <a:lnTo>
                  <a:pt x="20" y="19"/>
                </a:lnTo>
                <a:lnTo>
                  <a:pt x="18" y="18"/>
                </a:lnTo>
                <a:lnTo>
                  <a:pt x="18" y="17"/>
                </a:lnTo>
                <a:lnTo>
                  <a:pt x="18" y="16"/>
                </a:lnTo>
                <a:lnTo>
                  <a:pt x="19" y="15"/>
                </a:lnTo>
                <a:lnTo>
                  <a:pt x="21" y="13"/>
                </a:lnTo>
                <a:lnTo>
                  <a:pt x="23" y="10"/>
                </a:lnTo>
                <a:lnTo>
                  <a:pt x="24" y="9"/>
                </a:lnTo>
                <a:lnTo>
                  <a:pt x="24" y="7"/>
                </a:lnTo>
                <a:lnTo>
                  <a:pt x="22" y="10"/>
                </a:lnTo>
                <a:lnTo>
                  <a:pt x="20" y="12"/>
                </a:lnTo>
                <a:lnTo>
                  <a:pt x="15" y="16"/>
                </a:lnTo>
                <a:lnTo>
                  <a:pt x="4" y="23"/>
                </a:lnTo>
                <a:lnTo>
                  <a:pt x="6" y="23"/>
                </a:lnTo>
                <a:lnTo>
                  <a:pt x="8" y="23"/>
                </a:lnTo>
                <a:lnTo>
                  <a:pt x="11" y="20"/>
                </a:lnTo>
                <a:lnTo>
                  <a:pt x="15" y="19"/>
                </a:lnTo>
                <a:lnTo>
                  <a:pt x="17" y="18"/>
                </a:lnTo>
                <a:lnTo>
                  <a:pt x="19" y="19"/>
                </a:lnTo>
                <a:lnTo>
                  <a:pt x="15" y="23"/>
                </a:lnTo>
                <a:lnTo>
                  <a:pt x="11" y="26"/>
                </a:lnTo>
                <a:lnTo>
                  <a:pt x="8" y="28"/>
                </a:lnTo>
                <a:lnTo>
                  <a:pt x="6" y="29"/>
                </a:lnTo>
                <a:lnTo>
                  <a:pt x="3" y="29"/>
                </a:lnTo>
                <a:lnTo>
                  <a:pt x="0" y="29"/>
                </a:lnTo>
                <a:lnTo>
                  <a:pt x="1" y="28"/>
                </a:lnTo>
                <a:lnTo>
                  <a:pt x="1" y="27"/>
                </a:lnTo>
                <a:lnTo>
                  <a:pt x="1" y="24"/>
                </a:lnTo>
                <a:lnTo>
                  <a:pt x="1" y="22"/>
                </a:lnTo>
                <a:lnTo>
                  <a:pt x="1" y="21"/>
                </a:lnTo>
                <a:lnTo>
                  <a:pt x="8" y="16"/>
                </a:lnTo>
                <a:lnTo>
                  <a:pt x="14" y="12"/>
                </a:lnTo>
                <a:lnTo>
                  <a:pt x="25" y="4"/>
                </a:lnTo>
                <a:lnTo>
                  <a:pt x="26" y="3"/>
                </a:lnTo>
                <a:lnTo>
                  <a:pt x="27" y="2"/>
                </a:lnTo>
                <a:lnTo>
                  <a:pt x="30" y="0"/>
                </a:lnTo>
                <a:lnTo>
                  <a:pt x="32" y="0"/>
                </a:lnTo>
                <a:lnTo>
                  <a:pt x="33" y="0"/>
                </a:lnTo>
                <a:lnTo>
                  <a:pt x="35" y="0"/>
                </a:lnTo>
                <a:lnTo>
                  <a:pt x="37" y="1"/>
                </a:lnTo>
                <a:lnTo>
                  <a:pt x="37" y="2"/>
                </a:lnTo>
                <a:lnTo>
                  <a:pt x="36" y="3"/>
                </a:lnTo>
                <a:lnTo>
                  <a:pt x="36" y="4"/>
                </a:lnTo>
                <a:lnTo>
                  <a:pt x="35" y="5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4" name="Freeform 184"/>
          <p:cNvSpPr>
            <a:spLocks/>
          </p:cNvSpPr>
          <p:nvPr/>
        </p:nvSpPr>
        <p:spPr bwMode="auto">
          <a:xfrm>
            <a:off x="5768975" y="4352128"/>
            <a:ext cx="14288" cy="22225"/>
          </a:xfrm>
          <a:custGeom>
            <a:avLst/>
            <a:gdLst>
              <a:gd name="T0" fmla="*/ 10 w 21"/>
              <a:gd name="T1" fmla="*/ 2 h 17"/>
              <a:gd name="T2" fmla="*/ 12 w 21"/>
              <a:gd name="T3" fmla="*/ 0 h 17"/>
              <a:gd name="T4" fmla="*/ 14 w 21"/>
              <a:gd name="T5" fmla="*/ 0 h 17"/>
              <a:gd name="T6" fmla="*/ 17 w 21"/>
              <a:gd name="T7" fmla="*/ 0 h 17"/>
              <a:gd name="T8" fmla="*/ 19 w 21"/>
              <a:gd name="T9" fmla="*/ 0 h 17"/>
              <a:gd name="T10" fmla="*/ 20 w 21"/>
              <a:gd name="T11" fmla="*/ 0 h 17"/>
              <a:gd name="T12" fmla="*/ 20 w 21"/>
              <a:gd name="T13" fmla="*/ 1 h 17"/>
              <a:gd name="T14" fmla="*/ 19 w 21"/>
              <a:gd name="T15" fmla="*/ 1 h 17"/>
              <a:gd name="T16" fmla="*/ 18 w 21"/>
              <a:gd name="T17" fmla="*/ 2 h 17"/>
              <a:gd name="T18" fmla="*/ 17 w 21"/>
              <a:gd name="T19" fmla="*/ 4 h 17"/>
              <a:gd name="T20" fmla="*/ 15 w 21"/>
              <a:gd name="T21" fmla="*/ 4 h 17"/>
              <a:gd name="T22" fmla="*/ 12 w 21"/>
              <a:gd name="T23" fmla="*/ 5 h 17"/>
              <a:gd name="T24" fmla="*/ 11 w 21"/>
              <a:gd name="T25" fmla="*/ 7 h 17"/>
              <a:gd name="T26" fmla="*/ 10 w 21"/>
              <a:gd name="T27" fmla="*/ 8 h 17"/>
              <a:gd name="T28" fmla="*/ 11 w 21"/>
              <a:gd name="T29" fmla="*/ 10 h 17"/>
              <a:gd name="T30" fmla="*/ 9 w 21"/>
              <a:gd name="T31" fmla="*/ 13 h 17"/>
              <a:gd name="T32" fmla="*/ 6 w 21"/>
              <a:gd name="T33" fmla="*/ 14 h 17"/>
              <a:gd name="T34" fmla="*/ 1 w 21"/>
              <a:gd name="T35" fmla="*/ 16 h 17"/>
              <a:gd name="T36" fmla="*/ 1 w 21"/>
              <a:gd name="T37" fmla="*/ 14 h 17"/>
              <a:gd name="T38" fmla="*/ 0 w 21"/>
              <a:gd name="T39" fmla="*/ 13 h 17"/>
              <a:gd name="T40" fmla="*/ 1 w 21"/>
              <a:gd name="T41" fmla="*/ 8 h 17"/>
              <a:gd name="T42" fmla="*/ 4 w 21"/>
              <a:gd name="T43" fmla="*/ 7 h 17"/>
              <a:gd name="T44" fmla="*/ 10 w 21"/>
              <a:gd name="T45" fmla="*/ 2 h 1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1"/>
              <a:gd name="T70" fmla="*/ 0 h 17"/>
              <a:gd name="T71" fmla="*/ 21 w 21"/>
              <a:gd name="T72" fmla="*/ 17 h 1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1" h="17">
                <a:moveTo>
                  <a:pt x="10" y="2"/>
                </a:moveTo>
                <a:lnTo>
                  <a:pt x="12" y="0"/>
                </a:lnTo>
                <a:lnTo>
                  <a:pt x="14" y="0"/>
                </a:lnTo>
                <a:lnTo>
                  <a:pt x="17" y="0"/>
                </a:lnTo>
                <a:lnTo>
                  <a:pt x="19" y="0"/>
                </a:lnTo>
                <a:lnTo>
                  <a:pt x="20" y="0"/>
                </a:lnTo>
                <a:lnTo>
                  <a:pt x="20" y="1"/>
                </a:lnTo>
                <a:lnTo>
                  <a:pt x="19" y="1"/>
                </a:lnTo>
                <a:lnTo>
                  <a:pt x="18" y="2"/>
                </a:lnTo>
                <a:lnTo>
                  <a:pt x="17" y="4"/>
                </a:lnTo>
                <a:lnTo>
                  <a:pt x="15" y="4"/>
                </a:lnTo>
                <a:lnTo>
                  <a:pt x="12" y="5"/>
                </a:lnTo>
                <a:lnTo>
                  <a:pt x="11" y="7"/>
                </a:lnTo>
                <a:lnTo>
                  <a:pt x="10" y="8"/>
                </a:lnTo>
                <a:lnTo>
                  <a:pt x="11" y="10"/>
                </a:lnTo>
                <a:lnTo>
                  <a:pt x="9" y="13"/>
                </a:lnTo>
                <a:lnTo>
                  <a:pt x="6" y="14"/>
                </a:lnTo>
                <a:lnTo>
                  <a:pt x="1" y="16"/>
                </a:lnTo>
                <a:lnTo>
                  <a:pt x="1" y="14"/>
                </a:lnTo>
                <a:lnTo>
                  <a:pt x="0" y="13"/>
                </a:lnTo>
                <a:lnTo>
                  <a:pt x="1" y="8"/>
                </a:lnTo>
                <a:lnTo>
                  <a:pt x="4" y="7"/>
                </a:lnTo>
                <a:lnTo>
                  <a:pt x="10" y="2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5" name="Freeform 185"/>
          <p:cNvSpPr>
            <a:spLocks/>
          </p:cNvSpPr>
          <p:nvPr/>
        </p:nvSpPr>
        <p:spPr bwMode="auto">
          <a:xfrm>
            <a:off x="5826125" y="4199728"/>
            <a:ext cx="20638" cy="31750"/>
          </a:xfrm>
          <a:custGeom>
            <a:avLst/>
            <a:gdLst>
              <a:gd name="T0" fmla="*/ 22 w 30"/>
              <a:gd name="T1" fmla="*/ 1 h 24"/>
              <a:gd name="T2" fmla="*/ 20 w 30"/>
              <a:gd name="T3" fmla="*/ 0 h 24"/>
              <a:gd name="T4" fmla="*/ 18 w 30"/>
              <a:gd name="T5" fmla="*/ 0 h 24"/>
              <a:gd name="T6" fmla="*/ 16 w 30"/>
              <a:gd name="T7" fmla="*/ 0 h 24"/>
              <a:gd name="T8" fmla="*/ 14 w 30"/>
              <a:gd name="T9" fmla="*/ 0 h 24"/>
              <a:gd name="T10" fmla="*/ 12 w 30"/>
              <a:gd name="T11" fmla="*/ 2 h 24"/>
              <a:gd name="T12" fmla="*/ 9 w 30"/>
              <a:gd name="T13" fmla="*/ 5 h 24"/>
              <a:gd name="T14" fmla="*/ 8 w 30"/>
              <a:gd name="T15" fmla="*/ 7 h 24"/>
              <a:gd name="T16" fmla="*/ 7 w 30"/>
              <a:gd name="T17" fmla="*/ 8 h 24"/>
              <a:gd name="T18" fmla="*/ 6 w 30"/>
              <a:gd name="T19" fmla="*/ 12 h 24"/>
              <a:gd name="T20" fmla="*/ 5 w 30"/>
              <a:gd name="T21" fmla="*/ 21 h 24"/>
              <a:gd name="T22" fmla="*/ 4 w 30"/>
              <a:gd name="T23" fmla="*/ 19 h 24"/>
              <a:gd name="T24" fmla="*/ 3 w 30"/>
              <a:gd name="T25" fmla="*/ 18 h 24"/>
              <a:gd name="T26" fmla="*/ 3 w 30"/>
              <a:gd name="T27" fmla="*/ 15 h 24"/>
              <a:gd name="T28" fmla="*/ 3 w 30"/>
              <a:gd name="T29" fmla="*/ 12 h 24"/>
              <a:gd name="T30" fmla="*/ 4 w 30"/>
              <a:gd name="T31" fmla="*/ 8 h 24"/>
              <a:gd name="T32" fmla="*/ 2 w 30"/>
              <a:gd name="T33" fmla="*/ 9 h 24"/>
              <a:gd name="T34" fmla="*/ 1 w 30"/>
              <a:gd name="T35" fmla="*/ 11 h 24"/>
              <a:gd name="T36" fmla="*/ 0 w 30"/>
              <a:gd name="T37" fmla="*/ 13 h 24"/>
              <a:gd name="T38" fmla="*/ 0 w 30"/>
              <a:gd name="T39" fmla="*/ 15 h 24"/>
              <a:gd name="T40" fmla="*/ 1 w 30"/>
              <a:gd name="T41" fmla="*/ 17 h 24"/>
              <a:gd name="T42" fmla="*/ 1 w 30"/>
              <a:gd name="T43" fmla="*/ 19 h 24"/>
              <a:gd name="T44" fmla="*/ 3 w 30"/>
              <a:gd name="T45" fmla="*/ 21 h 24"/>
              <a:gd name="T46" fmla="*/ 4 w 30"/>
              <a:gd name="T47" fmla="*/ 22 h 24"/>
              <a:gd name="T48" fmla="*/ 5 w 30"/>
              <a:gd name="T49" fmla="*/ 22 h 24"/>
              <a:gd name="T50" fmla="*/ 6 w 30"/>
              <a:gd name="T51" fmla="*/ 21 h 24"/>
              <a:gd name="T52" fmla="*/ 6 w 30"/>
              <a:gd name="T53" fmla="*/ 20 h 24"/>
              <a:gd name="T54" fmla="*/ 6 w 30"/>
              <a:gd name="T55" fmla="*/ 19 h 24"/>
              <a:gd name="T56" fmla="*/ 6 w 30"/>
              <a:gd name="T57" fmla="*/ 20 h 24"/>
              <a:gd name="T58" fmla="*/ 11 w 30"/>
              <a:gd name="T59" fmla="*/ 22 h 24"/>
              <a:gd name="T60" fmla="*/ 15 w 30"/>
              <a:gd name="T61" fmla="*/ 23 h 24"/>
              <a:gd name="T62" fmla="*/ 19 w 30"/>
              <a:gd name="T63" fmla="*/ 23 h 24"/>
              <a:gd name="T64" fmla="*/ 21 w 30"/>
              <a:gd name="T65" fmla="*/ 23 h 24"/>
              <a:gd name="T66" fmla="*/ 23 w 30"/>
              <a:gd name="T67" fmla="*/ 22 h 24"/>
              <a:gd name="T68" fmla="*/ 27 w 30"/>
              <a:gd name="T69" fmla="*/ 19 h 24"/>
              <a:gd name="T70" fmla="*/ 28 w 30"/>
              <a:gd name="T71" fmla="*/ 16 h 24"/>
              <a:gd name="T72" fmla="*/ 29 w 30"/>
              <a:gd name="T73" fmla="*/ 14 h 24"/>
              <a:gd name="T74" fmla="*/ 27 w 30"/>
              <a:gd name="T75" fmla="*/ 7 h 24"/>
              <a:gd name="T76" fmla="*/ 25 w 30"/>
              <a:gd name="T77" fmla="*/ 4 h 24"/>
              <a:gd name="T78" fmla="*/ 22 w 30"/>
              <a:gd name="T79" fmla="*/ 1 h 2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30"/>
              <a:gd name="T121" fmla="*/ 0 h 24"/>
              <a:gd name="T122" fmla="*/ 30 w 30"/>
              <a:gd name="T123" fmla="*/ 24 h 2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30" h="24">
                <a:moveTo>
                  <a:pt x="22" y="1"/>
                </a:moveTo>
                <a:lnTo>
                  <a:pt x="20" y="0"/>
                </a:lnTo>
                <a:lnTo>
                  <a:pt x="18" y="0"/>
                </a:lnTo>
                <a:lnTo>
                  <a:pt x="16" y="0"/>
                </a:lnTo>
                <a:lnTo>
                  <a:pt x="14" y="0"/>
                </a:lnTo>
                <a:lnTo>
                  <a:pt x="12" y="2"/>
                </a:lnTo>
                <a:lnTo>
                  <a:pt x="9" y="5"/>
                </a:lnTo>
                <a:lnTo>
                  <a:pt x="8" y="7"/>
                </a:lnTo>
                <a:lnTo>
                  <a:pt x="7" y="8"/>
                </a:lnTo>
                <a:lnTo>
                  <a:pt x="6" y="12"/>
                </a:lnTo>
                <a:lnTo>
                  <a:pt x="5" y="21"/>
                </a:lnTo>
                <a:lnTo>
                  <a:pt x="4" y="19"/>
                </a:lnTo>
                <a:lnTo>
                  <a:pt x="3" y="18"/>
                </a:lnTo>
                <a:lnTo>
                  <a:pt x="3" y="15"/>
                </a:lnTo>
                <a:lnTo>
                  <a:pt x="3" y="12"/>
                </a:lnTo>
                <a:lnTo>
                  <a:pt x="4" y="8"/>
                </a:lnTo>
                <a:lnTo>
                  <a:pt x="2" y="9"/>
                </a:lnTo>
                <a:lnTo>
                  <a:pt x="1" y="11"/>
                </a:lnTo>
                <a:lnTo>
                  <a:pt x="0" y="13"/>
                </a:lnTo>
                <a:lnTo>
                  <a:pt x="0" y="15"/>
                </a:lnTo>
                <a:lnTo>
                  <a:pt x="1" y="17"/>
                </a:lnTo>
                <a:lnTo>
                  <a:pt x="1" y="19"/>
                </a:lnTo>
                <a:lnTo>
                  <a:pt x="3" y="21"/>
                </a:lnTo>
                <a:lnTo>
                  <a:pt x="4" y="22"/>
                </a:lnTo>
                <a:lnTo>
                  <a:pt x="5" y="22"/>
                </a:lnTo>
                <a:lnTo>
                  <a:pt x="6" y="21"/>
                </a:lnTo>
                <a:lnTo>
                  <a:pt x="6" y="20"/>
                </a:lnTo>
                <a:lnTo>
                  <a:pt x="6" y="19"/>
                </a:lnTo>
                <a:lnTo>
                  <a:pt x="6" y="20"/>
                </a:lnTo>
                <a:lnTo>
                  <a:pt x="11" y="22"/>
                </a:lnTo>
                <a:lnTo>
                  <a:pt x="15" y="23"/>
                </a:lnTo>
                <a:lnTo>
                  <a:pt x="19" y="23"/>
                </a:lnTo>
                <a:lnTo>
                  <a:pt x="21" y="23"/>
                </a:lnTo>
                <a:lnTo>
                  <a:pt x="23" y="22"/>
                </a:lnTo>
                <a:lnTo>
                  <a:pt x="27" y="19"/>
                </a:lnTo>
                <a:lnTo>
                  <a:pt x="28" y="16"/>
                </a:lnTo>
                <a:lnTo>
                  <a:pt x="29" y="14"/>
                </a:lnTo>
                <a:lnTo>
                  <a:pt x="27" y="7"/>
                </a:lnTo>
                <a:lnTo>
                  <a:pt x="25" y="4"/>
                </a:lnTo>
                <a:lnTo>
                  <a:pt x="22" y="1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Freeform 186"/>
          <p:cNvSpPr>
            <a:spLocks/>
          </p:cNvSpPr>
          <p:nvPr/>
        </p:nvSpPr>
        <p:spPr bwMode="auto">
          <a:xfrm>
            <a:off x="5830888" y="4204490"/>
            <a:ext cx="14287" cy="25400"/>
          </a:xfrm>
          <a:custGeom>
            <a:avLst/>
            <a:gdLst>
              <a:gd name="T0" fmla="*/ 12 w 19"/>
              <a:gd name="T1" fmla="*/ 0 h 19"/>
              <a:gd name="T2" fmla="*/ 13 w 19"/>
              <a:gd name="T3" fmla="*/ 0 h 19"/>
              <a:gd name="T4" fmla="*/ 15 w 19"/>
              <a:gd name="T5" fmla="*/ 0 h 19"/>
              <a:gd name="T6" fmla="*/ 17 w 19"/>
              <a:gd name="T7" fmla="*/ 2 h 19"/>
              <a:gd name="T8" fmla="*/ 18 w 19"/>
              <a:gd name="T9" fmla="*/ 5 h 19"/>
              <a:gd name="T10" fmla="*/ 18 w 19"/>
              <a:gd name="T11" fmla="*/ 8 h 19"/>
              <a:gd name="T12" fmla="*/ 18 w 19"/>
              <a:gd name="T13" fmla="*/ 11 h 19"/>
              <a:gd name="T14" fmla="*/ 17 w 19"/>
              <a:gd name="T15" fmla="*/ 13 h 19"/>
              <a:gd name="T16" fmla="*/ 15 w 19"/>
              <a:gd name="T17" fmla="*/ 15 h 19"/>
              <a:gd name="T18" fmla="*/ 13 w 19"/>
              <a:gd name="T19" fmla="*/ 16 h 19"/>
              <a:gd name="T20" fmla="*/ 9 w 19"/>
              <a:gd name="T21" fmla="*/ 18 h 19"/>
              <a:gd name="T22" fmla="*/ 6 w 19"/>
              <a:gd name="T23" fmla="*/ 18 h 19"/>
              <a:gd name="T24" fmla="*/ 4 w 19"/>
              <a:gd name="T25" fmla="*/ 16 h 19"/>
              <a:gd name="T26" fmla="*/ 1 w 19"/>
              <a:gd name="T27" fmla="*/ 15 h 19"/>
              <a:gd name="T28" fmla="*/ 0 w 19"/>
              <a:gd name="T29" fmla="*/ 12 h 19"/>
              <a:gd name="T30" fmla="*/ 0 w 19"/>
              <a:gd name="T31" fmla="*/ 10 h 19"/>
              <a:gd name="T32" fmla="*/ 0 w 19"/>
              <a:gd name="T33" fmla="*/ 8 h 19"/>
              <a:gd name="T34" fmla="*/ 1 w 19"/>
              <a:gd name="T35" fmla="*/ 6 h 19"/>
              <a:gd name="T36" fmla="*/ 3 w 19"/>
              <a:gd name="T37" fmla="*/ 4 h 19"/>
              <a:gd name="T38" fmla="*/ 4 w 19"/>
              <a:gd name="T39" fmla="*/ 3 h 19"/>
              <a:gd name="T40" fmla="*/ 7 w 19"/>
              <a:gd name="T41" fmla="*/ 1 h 19"/>
              <a:gd name="T42" fmla="*/ 9 w 19"/>
              <a:gd name="T43" fmla="*/ 0 h 19"/>
              <a:gd name="T44" fmla="*/ 12 w 19"/>
              <a:gd name="T45" fmla="*/ 0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"/>
              <a:gd name="T70" fmla="*/ 0 h 19"/>
              <a:gd name="T71" fmla="*/ 19 w 19"/>
              <a:gd name="T72" fmla="*/ 19 h 1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" h="19">
                <a:moveTo>
                  <a:pt x="12" y="0"/>
                </a:moveTo>
                <a:lnTo>
                  <a:pt x="13" y="0"/>
                </a:lnTo>
                <a:lnTo>
                  <a:pt x="15" y="0"/>
                </a:lnTo>
                <a:lnTo>
                  <a:pt x="17" y="2"/>
                </a:lnTo>
                <a:lnTo>
                  <a:pt x="18" y="5"/>
                </a:lnTo>
                <a:lnTo>
                  <a:pt x="18" y="8"/>
                </a:lnTo>
                <a:lnTo>
                  <a:pt x="18" y="11"/>
                </a:lnTo>
                <a:lnTo>
                  <a:pt x="17" y="13"/>
                </a:lnTo>
                <a:lnTo>
                  <a:pt x="15" y="15"/>
                </a:lnTo>
                <a:lnTo>
                  <a:pt x="13" y="16"/>
                </a:lnTo>
                <a:lnTo>
                  <a:pt x="9" y="18"/>
                </a:lnTo>
                <a:lnTo>
                  <a:pt x="6" y="18"/>
                </a:lnTo>
                <a:lnTo>
                  <a:pt x="4" y="16"/>
                </a:lnTo>
                <a:lnTo>
                  <a:pt x="1" y="15"/>
                </a:lnTo>
                <a:lnTo>
                  <a:pt x="0" y="12"/>
                </a:lnTo>
                <a:lnTo>
                  <a:pt x="0" y="10"/>
                </a:lnTo>
                <a:lnTo>
                  <a:pt x="0" y="8"/>
                </a:lnTo>
                <a:lnTo>
                  <a:pt x="1" y="6"/>
                </a:lnTo>
                <a:lnTo>
                  <a:pt x="3" y="4"/>
                </a:lnTo>
                <a:lnTo>
                  <a:pt x="4" y="3"/>
                </a:lnTo>
                <a:lnTo>
                  <a:pt x="7" y="1"/>
                </a:lnTo>
                <a:lnTo>
                  <a:pt x="9" y="0"/>
                </a:lnTo>
                <a:lnTo>
                  <a:pt x="12" y="0"/>
                </a:lnTo>
              </a:path>
            </a:pathLst>
          </a:custGeom>
          <a:solidFill>
            <a:srgbClr val="FFFF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7" name="Freeform 187"/>
          <p:cNvSpPr>
            <a:spLocks/>
          </p:cNvSpPr>
          <p:nvPr/>
        </p:nvSpPr>
        <p:spPr bwMode="auto">
          <a:xfrm>
            <a:off x="5835650" y="4209253"/>
            <a:ext cx="11113" cy="22225"/>
          </a:xfrm>
          <a:custGeom>
            <a:avLst/>
            <a:gdLst>
              <a:gd name="T0" fmla="*/ 16 w 17"/>
              <a:gd name="T1" fmla="*/ 9 h 17"/>
              <a:gd name="T2" fmla="*/ 16 w 17"/>
              <a:gd name="T3" fmla="*/ 6 h 17"/>
              <a:gd name="T4" fmla="*/ 16 w 17"/>
              <a:gd name="T5" fmla="*/ 4 h 17"/>
              <a:gd name="T6" fmla="*/ 12 w 17"/>
              <a:gd name="T7" fmla="*/ 1 h 17"/>
              <a:gd name="T8" fmla="*/ 11 w 17"/>
              <a:gd name="T9" fmla="*/ 0 h 17"/>
              <a:gd name="T10" fmla="*/ 9 w 17"/>
              <a:gd name="T11" fmla="*/ 0 h 17"/>
              <a:gd name="T12" fmla="*/ 6 w 17"/>
              <a:gd name="T13" fmla="*/ 0 h 17"/>
              <a:gd name="T14" fmla="*/ 4 w 17"/>
              <a:gd name="T15" fmla="*/ 0 h 17"/>
              <a:gd name="T16" fmla="*/ 3 w 17"/>
              <a:gd name="T17" fmla="*/ 1 h 17"/>
              <a:gd name="T18" fmla="*/ 1 w 17"/>
              <a:gd name="T19" fmla="*/ 4 h 17"/>
              <a:gd name="T20" fmla="*/ 0 w 17"/>
              <a:gd name="T21" fmla="*/ 6 h 17"/>
              <a:gd name="T22" fmla="*/ 0 w 17"/>
              <a:gd name="T23" fmla="*/ 8 h 17"/>
              <a:gd name="T24" fmla="*/ 0 w 17"/>
              <a:gd name="T25" fmla="*/ 9 h 17"/>
              <a:gd name="T26" fmla="*/ 1 w 17"/>
              <a:gd name="T27" fmla="*/ 11 h 17"/>
              <a:gd name="T28" fmla="*/ 3 w 17"/>
              <a:gd name="T29" fmla="*/ 14 h 17"/>
              <a:gd name="T30" fmla="*/ 4 w 17"/>
              <a:gd name="T31" fmla="*/ 16 h 17"/>
              <a:gd name="T32" fmla="*/ 8 w 17"/>
              <a:gd name="T33" fmla="*/ 16 h 17"/>
              <a:gd name="T34" fmla="*/ 11 w 17"/>
              <a:gd name="T35" fmla="*/ 16 h 17"/>
              <a:gd name="T36" fmla="*/ 12 w 17"/>
              <a:gd name="T37" fmla="*/ 12 h 17"/>
              <a:gd name="T38" fmla="*/ 16 w 17"/>
              <a:gd name="T39" fmla="*/ 9 h 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"/>
              <a:gd name="T61" fmla="*/ 0 h 17"/>
              <a:gd name="T62" fmla="*/ 17 w 17"/>
              <a:gd name="T63" fmla="*/ 17 h 1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" h="17">
                <a:moveTo>
                  <a:pt x="16" y="9"/>
                </a:moveTo>
                <a:lnTo>
                  <a:pt x="16" y="6"/>
                </a:lnTo>
                <a:lnTo>
                  <a:pt x="16" y="4"/>
                </a:lnTo>
                <a:lnTo>
                  <a:pt x="12" y="1"/>
                </a:lnTo>
                <a:lnTo>
                  <a:pt x="11" y="0"/>
                </a:lnTo>
                <a:lnTo>
                  <a:pt x="9" y="0"/>
                </a:lnTo>
                <a:lnTo>
                  <a:pt x="6" y="0"/>
                </a:lnTo>
                <a:lnTo>
                  <a:pt x="4" y="0"/>
                </a:lnTo>
                <a:lnTo>
                  <a:pt x="3" y="1"/>
                </a:lnTo>
                <a:lnTo>
                  <a:pt x="1" y="4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1" y="11"/>
                </a:lnTo>
                <a:lnTo>
                  <a:pt x="3" y="14"/>
                </a:lnTo>
                <a:lnTo>
                  <a:pt x="4" y="16"/>
                </a:lnTo>
                <a:lnTo>
                  <a:pt x="8" y="16"/>
                </a:lnTo>
                <a:lnTo>
                  <a:pt x="11" y="16"/>
                </a:lnTo>
                <a:lnTo>
                  <a:pt x="12" y="12"/>
                </a:lnTo>
                <a:lnTo>
                  <a:pt x="16" y="9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8" name="Freeform 188"/>
          <p:cNvSpPr>
            <a:spLocks/>
          </p:cNvSpPr>
          <p:nvPr/>
        </p:nvSpPr>
        <p:spPr bwMode="auto">
          <a:xfrm>
            <a:off x="5819775" y="4228303"/>
            <a:ext cx="12700" cy="38100"/>
          </a:xfrm>
          <a:custGeom>
            <a:avLst/>
            <a:gdLst>
              <a:gd name="T0" fmla="*/ 6 w 17"/>
              <a:gd name="T1" fmla="*/ 2 h 29"/>
              <a:gd name="T2" fmla="*/ 7 w 17"/>
              <a:gd name="T3" fmla="*/ 1 h 29"/>
              <a:gd name="T4" fmla="*/ 7 w 17"/>
              <a:gd name="T5" fmla="*/ 0 h 29"/>
              <a:gd name="T6" fmla="*/ 8 w 17"/>
              <a:gd name="T7" fmla="*/ 0 h 29"/>
              <a:gd name="T8" fmla="*/ 3 w 17"/>
              <a:gd name="T9" fmla="*/ 1 h 29"/>
              <a:gd name="T10" fmla="*/ 1 w 17"/>
              <a:gd name="T11" fmla="*/ 2 h 29"/>
              <a:gd name="T12" fmla="*/ 0 w 17"/>
              <a:gd name="T13" fmla="*/ 4 h 29"/>
              <a:gd name="T14" fmla="*/ 0 w 17"/>
              <a:gd name="T15" fmla="*/ 5 h 29"/>
              <a:gd name="T16" fmla="*/ 0 w 17"/>
              <a:gd name="T17" fmla="*/ 9 h 29"/>
              <a:gd name="T18" fmla="*/ 0 w 17"/>
              <a:gd name="T19" fmla="*/ 13 h 29"/>
              <a:gd name="T20" fmla="*/ 1 w 17"/>
              <a:gd name="T21" fmla="*/ 17 h 29"/>
              <a:gd name="T22" fmla="*/ 1 w 17"/>
              <a:gd name="T23" fmla="*/ 20 h 29"/>
              <a:gd name="T24" fmla="*/ 3 w 17"/>
              <a:gd name="T25" fmla="*/ 24 h 29"/>
              <a:gd name="T26" fmla="*/ 6 w 17"/>
              <a:gd name="T27" fmla="*/ 26 h 29"/>
              <a:gd name="T28" fmla="*/ 8 w 17"/>
              <a:gd name="T29" fmla="*/ 27 h 29"/>
              <a:gd name="T30" fmla="*/ 9 w 17"/>
              <a:gd name="T31" fmla="*/ 28 h 29"/>
              <a:gd name="T32" fmla="*/ 12 w 17"/>
              <a:gd name="T33" fmla="*/ 28 h 29"/>
              <a:gd name="T34" fmla="*/ 16 w 17"/>
              <a:gd name="T35" fmla="*/ 28 h 29"/>
              <a:gd name="T36" fmla="*/ 16 w 17"/>
              <a:gd name="T37" fmla="*/ 27 h 29"/>
              <a:gd name="T38" fmla="*/ 16 w 17"/>
              <a:gd name="T39" fmla="*/ 25 h 29"/>
              <a:gd name="T40" fmla="*/ 11 w 17"/>
              <a:gd name="T41" fmla="*/ 25 h 29"/>
              <a:gd name="T42" fmla="*/ 7 w 17"/>
              <a:gd name="T43" fmla="*/ 23 h 29"/>
              <a:gd name="T44" fmla="*/ 4 w 17"/>
              <a:gd name="T45" fmla="*/ 21 h 29"/>
              <a:gd name="T46" fmla="*/ 3 w 17"/>
              <a:gd name="T47" fmla="*/ 18 h 29"/>
              <a:gd name="T48" fmla="*/ 2 w 17"/>
              <a:gd name="T49" fmla="*/ 15 h 29"/>
              <a:gd name="T50" fmla="*/ 2 w 17"/>
              <a:gd name="T51" fmla="*/ 11 h 29"/>
              <a:gd name="T52" fmla="*/ 2 w 17"/>
              <a:gd name="T53" fmla="*/ 5 h 29"/>
              <a:gd name="T54" fmla="*/ 2 w 17"/>
              <a:gd name="T55" fmla="*/ 4 h 29"/>
              <a:gd name="T56" fmla="*/ 3 w 17"/>
              <a:gd name="T57" fmla="*/ 3 h 29"/>
              <a:gd name="T58" fmla="*/ 6 w 17"/>
              <a:gd name="T59" fmla="*/ 2 h 2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7"/>
              <a:gd name="T91" fmla="*/ 0 h 29"/>
              <a:gd name="T92" fmla="*/ 17 w 17"/>
              <a:gd name="T93" fmla="*/ 29 h 29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7" h="29">
                <a:moveTo>
                  <a:pt x="6" y="2"/>
                </a:moveTo>
                <a:lnTo>
                  <a:pt x="7" y="1"/>
                </a:lnTo>
                <a:lnTo>
                  <a:pt x="7" y="0"/>
                </a:lnTo>
                <a:lnTo>
                  <a:pt x="8" y="0"/>
                </a:lnTo>
                <a:lnTo>
                  <a:pt x="3" y="1"/>
                </a:lnTo>
                <a:lnTo>
                  <a:pt x="1" y="2"/>
                </a:lnTo>
                <a:lnTo>
                  <a:pt x="0" y="4"/>
                </a:lnTo>
                <a:lnTo>
                  <a:pt x="0" y="5"/>
                </a:lnTo>
                <a:lnTo>
                  <a:pt x="0" y="9"/>
                </a:lnTo>
                <a:lnTo>
                  <a:pt x="0" y="13"/>
                </a:lnTo>
                <a:lnTo>
                  <a:pt x="1" y="17"/>
                </a:lnTo>
                <a:lnTo>
                  <a:pt x="1" y="20"/>
                </a:lnTo>
                <a:lnTo>
                  <a:pt x="3" y="24"/>
                </a:lnTo>
                <a:lnTo>
                  <a:pt x="6" y="26"/>
                </a:lnTo>
                <a:lnTo>
                  <a:pt x="8" y="27"/>
                </a:lnTo>
                <a:lnTo>
                  <a:pt x="9" y="28"/>
                </a:lnTo>
                <a:lnTo>
                  <a:pt x="12" y="28"/>
                </a:lnTo>
                <a:lnTo>
                  <a:pt x="16" y="28"/>
                </a:lnTo>
                <a:lnTo>
                  <a:pt x="16" y="27"/>
                </a:lnTo>
                <a:lnTo>
                  <a:pt x="16" y="25"/>
                </a:lnTo>
                <a:lnTo>
                  <a:pt x="11" y="25"/>
                </a:lnTo>
                <a:lnTo>
                  <a:pt x="7" y="23"/>
                </a:lnTo>
                <a:lnTo>
                  <a:pt x="4" y="21"/>
                </a:lnTo>
                <a:lnTo>
                  <a:pt x="3" y="18"/>
                </a:lnTo>
                <a:lnTo>
                  <a:pt x="2" y="15"/>
                </a:lnTo>
                <a:lnTo>
                  <a:pt x="2" y="11"/>
                </a:lnTo>
                <a:lnTo>
                  <a:pt x="2" y="5"/>
                </a:lnTo>
                <a:lnTo>
                  <a:pt x="2" y="4"/>
                </a:lnTo>
                <a:lnTo>
                  <a:pt x="3" y="3"/>
                </a:lnTo>
                <a:lnTo>
                  <a:pt x="6" y="2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9" name="Freeform 189"/>
          <p:cNvSpPr>
            <a:spLocks/>
          </p:cNvSpPr>
          <p:nvPr/>
        </p:nvSpPr>
        <p:spPr bwMode="auto">
          <a:xfrm>
            <a:off x="5643563" y="4167978"/>
            <a:ext cx="161925" cy="138112"/>
          </a:xfrm>
          <a:custGeom>
            <a:avLst/>
            <a:gdLst>
              <a:gd name="T0" fmla="*/ 225 w 239"/>
              <a:gd name="T1" fmla="*/ 23 h 105"/>
              <a:gd name="T2" fmla="*/ 223 w 239"/>
              <a:gd name="T3" fmla="*/ 45 h 105"/>
              <a:gd name="T4" fmla="*/ 226 w 239"/>
              <a:gd name="T5" fmla="*/ 63 h 105"/>
              <a:gd name="T6" fmla="*/ 235 w 239"/>
              <a:gd name="T7" fmla="*/ 78 h 105"/>
              <a:gd name="T8" fmla="*/ 237 w 239"/>
              <a:gd name="T9" fmla="*/ 83 h 105"/>
              <a:gd name="T10" fmla="*/ 225 w 239"/>
              <a:gd name="T11" fmla="*/ 95 h 105"/>
              <a:gd name="T12" fmla="*/ 210 w 239"/>
              <a:gd name="T13" fmla="*/ 101 h 105"/>
              <a:gd name="T14" fmla="*/ 195 w 239"/>
              <a:gd name="T15" fmla="*/ 103 h 105"/>
              <a:gd name="T16" fmla="*/ 170 w 239"/>
              <a:gd name="T17" fmla="*/ 104 h 105"/>
              <a:gd name="T18" fmla="*/ 142 w 239"/>
              <a:gd name="T19" fmla="*/ 100 h 105"/>
              <a:gd name="T20" fmla="*/ 114 w 239"/>
              <a:gd name="T21" fmla="*/ 87 h 105"/>
              <a:gd name="T22" fmla="*/ 87 w 239"/>
              <a:gd name="T23" fmla="*/ 75 h 105"/>
              <a:gd name="T24" fmla="*/ 60 w 239"/>
              <a:gd name="T25" fmla="*/ 70 h 105"/>
              <a:gd name="T26" fmla="*/ 50 w 239"/>
              <a:gd name="T27" fmla="*/ 66 h 105"/>
              <a:gd name="T28" fmla="*/ 44 w 239"/>
              <a:gd name="T29" fmla="*/ 66 h 105"/>
              <a:gd name="T30" fmla="*/ 40 w 239"/>
              <a:gd name="T31" fmla="*/ 76 h 105"/>
              <a:gd name="T32" fmla="*/ 24 w 239"/>
              <a:gd name="T33" fmla="*/ 96 h 105"/>
              <a:gd name="T34" fmla="*/ 16 w 239"/>
              <a:gd name="T35" fmla="*/ 100 h 105"/>
              <a:gd name="T36" fmla="*/ 16 w 239"/>
              <a:gd name="T37" fmla="*/ 93 h 105"/>
              <a:gd name="T38" fmla="*/ 24 w 239"/>
              <a:gd name="T39" fmla="*/ 70 h 105"/>
              <a:gd name="T40" fmla="*/ 20 w 239"/>
              <a:gd name="T41" fmla="*/ 49 h 105"/>
              <a:gd name="T42" fmla="*/ 6 w 239"/>
              <a:gd name="T43" fmla="*/ 31 h 105"/>
              <a:gd name="T44" fmla="*/ 0 w 239"/>
              <a:gd name="T45" fmla="*/ 17 h 105"/>
              <a:gd name="T46" fmla="*/ 5 w 239"/>
              <a:gd name="T47" fmla="*/ 17 h 105"/>
              <a:gd name="T48" fmla="*/ 32 w 239"/>
              <a:gd name="T49" fmla="*/ 39 h 105"/>
              <a:gd name="T50" fmla="*/ 44 w 239"/>
              <a:gd name="T51" fmla="*/ 55 h 105"/>
              <a:gd name="T52" fmla="*/ 55 w 239"/>
              <a:gd name="T53" fmla="*/ 63 h 105"/>
              <a:gd name="T54" fmla="*/ 72 w 239"/>
              <a:gd name="T55" fmla="*/ 62 h 105"/>
              <a:gd name="T56" fmla="*/ 89 w 239"/>
              <a:gd name="T57" fmla="*/ 64 h 105"/>
              <a:gd name="T58" fmla="*/ 100 w 239"/>
              <a:gd name="T59" fmla="*/ 72 h 105"/>
              <a:gd name="T60" fmla="*/ 109 w 239"/>
              <a:gd name="T61" fmla="*/ 80 h 105"/>
              <a:gd name="T62" fmla="*/ 119 w 239"/>
              <a:gd name="T63" fmla="*/ 83 h 105"/>
              <a:gd name="T64" fmla="*/ 122 w 239"/>
              <a:gd name="T65" fmla="*/ 75 h 105"/>
              <a:gd name="T66" fmla="*/ 122 w 239"/>
              <a:gd name="T67" fmla="*/ 45 h 105"/>
              <a:gd name="T68" fmla="*/ 125 w 239"/>
              <a:gd name="T69" fmla="*/ 24 h 105"/>
              <a:gd name="T70" fmla="*/ 128 w 239"/>
              <a:gd name="T71" fmla="*/ 20 h 105"/>
              <a:gd name="T72" fmla="*/ 131 w 239"/>
              <a:gd name="T73" fmla="*/ 31 h 105"/>
              <a:gd name="T74" fmla="*/ 132 w 239"/>
              <a:gd name="T75" fmla="*/ 40 h 105"/>
              <a:gd name="T76" fmla="*/ 137 w 239"/>
              <a:gd name="T77" fmla="*/ 70 h 105"/>
              <a:gd name="T78" fmla="*/ 142 w 239"/>
              <a:gd name="T79" fmla="*/ 80 h 105"/>
              <a:gd name="T80" fmla="*/ 155 w 239"/>
              <a:gd name="T81" fmla="*/ 85 h 105"/>
              <a:gd name="T82" fmla="*/ 164 w 239"/>
              <a:gd name="T83" fmla="*/ 75 h 105"/>
              <a:gd name="T84" fmla="*/ 165 w 239"/>
              <a:gd name="T85" fmla="*/ 60 h 105"/>
              <a:gd name="T86" fmla="*/ 164 w 239"/>
              <a:gd name="T87" fmla="*/ 22 h 105"/>
              <a:gd name="T88" fmla="*/ 165 w 239"/>
              <a:gd name="T89" fmla="*/ 8 h 105"/>
              <a:gd name="T90" fmla="*/ 170 w 239"/>
              <a:gd name="T91" fmla="*/ 3 h 105"/>
              <a:gd name="T92" fmla="*/ 177 w 239"/>
              <a:gd name="T93" fmla="*/ 7 h 105"/>
              <a:gd name="T94" fmla="*/ 177 w 239"/>
              <a:gd name="T95" fmla="*/ 17 h 105"/>
              <a:gd name="T96" fmla="*/ 176 w 239"/>
              <a:gd name="T97" fmla="*/ 37 h 105"/>
              <a:gd name="T98" fmla="*/ 178 w 239"/>
              <a:gd name="T99" fmla="*/ 71 h 105"/>
              <a:gd name="T100" fmla="*/ 185 w 239"/>
              <a:gd name="T101" fmla="*/ 84 h 105"/>
              <a:gd name="T102" fmla="*/ 198 w 239"/>
              <a:gd name="T103" fmla="*/ 85 h 105"/>
              <a:gd name="T104" fmla="*/ 207 w 239"/>
              <a:gd name="T105" fmla="*/ 73 h 105"/>
              <a:gd name="T106" fmla="*/ 209 w 239"/>
              <a:gd name="T107" fmla="*/ 58 h 105"/>
              <a:gd name="T108" fmla="*/ 213 w 239"/>
              <a:gd name="T109" fmla="*/ 21 h 105"/>
              <a:gd name="T110" fmla="*/ 215 w 239"/>
              <a:gd name="T111" fmla="*/ 5 h 105"/>
              <a:gd name="T112" fmla="*/ 216 w 239"/>
              <a:gd name="T113" fmla="*/ 0 h 105"/>
              <a:gd name="T114" fmla="*/ 226 w 239"/>
              <a:gd name="T115" fmla="*/ 6 h 10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9"/>
              <a:gd name="T175" fmla="*/ 0 h 105"/>
              <a:gd name="T176" fmla="*/ 239 w 239"/>
              <a:gd name="T177" fmla="*/ 105 h 10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9" h="105">
                <a:moveTo>
                  <a:pt x="228" y="7"/>
                </a:moveTo>
                <a:lnTo>
                  <a:pt x="227" y="10"/>
                </a:lnTo>
                <a:lnTo>
                  <a:pt x="227" y="14"/>
                </a:lnTo>
                <a:lnTo>
                  <a:pt x="225" y="23"/>
                </a:lnTo>
                <a:lnTo>
                  <a:pt x="224" y="32"/>
                </a:lnTo>
                <a:lnTo>
                  <a:pt x="224" y="36"/>
                </a:lnTo>
                <a:lnTo>
                  <a:pt x="224" y="39"/>
                </a:lnTo>
                <a:lnTo>
                  <a:pt x="223" y="45"/>
                </a:lnTo>
                <a:lnTo>
                  <a:pt x="223" y="50"/>
                </a:lnTo>
                <a:lnTo>
                  <a:pt x="224" y="55"/>
                </a:lnTo>
                <a:lnTo>
                  <a:pt x="225" y="60"/>
                </a:lnTo>
                <a:lnTo>
                  <a:pt x="226" y="63"/>
                </a:lnTo>
                <a:lnTo>
                  <a:pt x="228" y="67"/>
                </a:lnTo>
                <a:lnTo>
                  <a:pt x="231" y="73"/>
                </a:lnTo>
                <a:lnTo>
                  <a:pt x="233" y="75"/>
                </a:lnTo>
                <a:lnTo>
                  <a:pt x="235" y="78"/>
                </a:lnTo>
                <a:lnTo>
                  <a:pt x="237" y="79"/>
                </a:lnTo>
                <a:lnTo>
                  <a:pt x="238" y="81"/>
                </a:lnTo>
                <a:lnTo>
                  <a:pt x="238" y="82"/>
                </a:lnTo>
                <a:lnTo>
                  <a:pt x="237" y="83"/>
                </a:lnTo>
                <a:lnTo>
                  <a:pt x="236" y="85"/>
                </a:lnTo>
                <a:lnTo>
                  <a:pt x="234" y="88"/>
                </a:lnTo>
                <a:lnTo>
                  <a:pt x="230" y="92"/>
                </a:lnTo>
                <a:lnTo>
                  <a:pt x="225" y="95"/>
                </a:lnTo>
                <a:lnTo>
                  <a:pt x="220" y="98"/>
                </a:lnTo>
                <a:lnTo>
                  <a:pt x="215" y="101"/>
                </a:lnTo>
                <a:lnTo>
                  <a:pt x="213" y="101"/>
                </a:lnTo>
                <a:lnTo>
                  <a:pt x="210" y="101"/>
                </a:lnTo>
                <a:lnTo>
                  <a:pt x="207" y="101"/>
                </a:lnTo>
                <a:lnTo>
                  <a:pt x="204" y="102"/>
                </a:lnTo>
                <a:lnTo>
                  <a:pt x="200" y="102"/>
                </a:lnTo>
                <a:lnTo>
                  <a:pt x="195" y="103"/>
                </a:lnTo>
                <a:lnTo>
                  <a:pt x="189" y="103"/>
                </a:lnTo>
                <a:lnTo>
                  <a:pt x="183" y="104"/>
                </a:lnTo>
                <a:lnTo>
                  <a:pt x="177" y="104"/>
                </a:lnTo>
                <a:lnTo>
                  <a:pt x="170" y="104"/>
                </a:lnTo>
                <a:lnTo>
                  <a:pt x="163" y="104"/>
                </a:lnTo>
                <a:lnTo>
                  <a:pt x="156" y="103"/>
                </a:lnTo>
                <a:lnTo>
                  <a:pt x="149" y="102"/>
                </a:lnTo>
                <a:lnTo>
                  <a:pt x="142" y="100"/>
                </a:lnTo>
                <a:lnTo>
                  <a:pt x="135" y="98"/>
                </a:lnTo>
                <a:lnTo>
                  <a:pt x="128" y="95"/>
                </a:lnTo>
                <a:lnTo>
                  <a:pt x="120" y="91"/>
                </a:lnTo>
                <a:lnTo>
                  <a:pt x="114" y="87"/>
                </a:lnTo>
                <a:lnTo>
                  <a:pt x="110" y="84"/>
                </a:lnTo>
                <a:lnTo>
                  <a:pt x="105" y="82"/>
                </a:lnTo>
                <a:lnTo>
                  <a:pt x="97" y="78"/>
                </a:lnTo>
                <a:lnTo>
                  <a:pt x="87" y="75"/>
                </a:lnTo>
                <a:lnTo>
                  <a:pt x="79" y="73"/>
                </a:lnTo>
                <a:lnTo>
                  <a:pt x="70" y="72"/>
                </a:lnTo>
                <a:lnTo>
                  <a:pt x="63" y="70"/>
                </a:lnTo>
                <a:lnTo>
                  <a:pt x="60" y="70"/>
                </a:lnTo>
                <a:lnTo>
                  <a:pt x="58" y="70"/>
                </a:lnTo>
                <a:lnTo>
                  <a:pt x="55" y="69"/>
                </a:lnTo>
                <a:lnTo>
                  <a:pt x="54" y="68"/>
                </a:lnTo>
                <a:lnTo>
                  <a:pt x="50" y="66"/>
                </a:lnTo>
                <a:lnTo>
                  <a:pt x="48" y="66"/>
                </a:lnTo>
                <a:lnTo>
                  <a:pt x="47" y="66"/>
                </a:lnTo>
                <a:lnTo>
                  <a:pt x="46" y="66"/>
                </a:lnTo>
                <a:lnTo>
                  <a:pt x="44" y="66"/>
                </a:lnTo>
                <a:lnTo>
                  <a:pt x="43" y="68"/>
                </a:lnTo>
                <a:lnTo>
                  <a:pt x="43" y="70"/>
                </a:lnTo>
                <a:lnTo>
                  <a:pt x="42" y="73"/>
                </a:lnTo>
                <a:lnTo>
                  <a:pt x="40" y="76"/>
                </a:lnTo>
                <a:lnTo>
                  <a:pt x="37" y="80"/>
                </a:lnTo>
                <a:lnTo>
                  <a:pt x="35" y="84"/>
                </a:lnTo>
                <a:lnTo>
                  <a:pt x="28" y="93"/>
                </a:lnTo>
                <a:lnTo>
                  <a:pt x="24" y="96"/>
                </a:lnTo>
                <a:lnTo>
                  <a:pt x="20" y="98"/>
                </a:lnTo>
                <a:lnTo>
                  <a:pt x="18" y="99"/>
                </a:lnTo>
                <a:lnTo>
                  <a:pt x="17" y="100"/>
                </a:lnTo>
                <a:lnTo>
                  <a:pt x="16" y="100"/>
                </a:lnTo>
                <a:lnTo>
                  <a:pt x="15" y="99"/>
                </a:lnTo>
                <a:lnTo>
                  <a:pt x="15" y="98"/>
                </a:lnTo>
                <a:lnTo>
                  <a:pt x="15" y="96"/>
                </a:lnTo>
                <a:lnTo>
                  <a:pt x="16" y="93"/>
                </a:lnTo>
                <a:lnTo>
                  <a:pt x="18" y="89"/>
                </a:lnTo>
                <a:lnTo>
                  <a:pt x="22" y="80"/>
                </a:lnTo>
                <a:lnTo>
                  <a:pt x="23" y="75"/>
                </a:lnTo>
                <a:lnTo>
                  <a:pt x="24" y="70"/>
                </a:lnTo>
                <a:lnTo>
                  <a:pt x="24" y="64"/>
                </a:lnTo>
                <a:lnTo>
                  <a:pt x="24" y="59"/>
                </a:lnTo>
                <a:lnTo>
                  <a:pt x="22" y="54"/>
                </a:lnTo>
                <a:lnTo>
                  <a:pt x="20" y="49"/>
                </a:lnTo>
                <a:lnTo>
                  <a:pt x="17" y="44"/>
                </a:lnTo>
                <a:lnTo>
                  <a:pt x="13" y="39"/>
                </a:lnTo>
                <a:lnTo>
                  <a:pt x="9" y="36"/>
                </a:lnTo>
                <a:lnTo>
                  <a:pt x="6" y="31"/>
                </a:lnTo>
                <a:lnTo>
                  <a:pt x="2" y="26"/>
                </a:lnTo>
                <a:lnTo>
                  <a:pt x="1" y="22"/>
                </a:lnTo>
                <a:lnTo>
                  <a:pt x="0" y="19"/>
                </a:lnTo>
                <a:lnTo>
                  <a:pt x="0" y="17"/>
                </a:lnTo>
                <a:lnTo>
                  <a:pt x="1" y="17"/>
                </a:lnTo>
                <a:lnTo>
                  <a:pt x="2" y="17"/>
                </a:lnTo>
                <a:lnTo>
                  <a:pt x="3" y="17"/>
                </a:lnTo>
                <a:lnTo>
                  <a:pt x="5" y="17"/>
                </a:lnTo>
                <a:lnTo>
                  <a:pt x="7" y="19"/>
                </a:lnTo>
                <a:lnTo>
                  <a:pt x="18" y="27"/>
                </a:lnTo>
                <a:lnTo>
                  <a:pt x="27" y="35"/>
                </a:lnTo>
                <a:lnTo>
                  <a:pt x="32" y="39"/>
                </a:lnTo>
                <a:lnTo>
                  <a:pt x="35" y="43"/>
                </a:lnTo>
                <a:lnTo>
                  <a:pt x="38" y="47"/>
                </a:lnTo>
                <a:lnTo>
                  <a:pt x="40" y="50"/>
                </a:lnTo>
                <a:lnTo>
                  <a:pt x="44" y="55"/>
                </a:lnTo>
                <a:lnTo>
                  <a:pt x="48" y="59"/>
                </a:lnTo>
                <a:lnTo>
                  <a:pt x="50" y="61"/>
                </a:lnTo>
                <a:lnTo>
                  <a:pt x="52" y="62"/>
                </a:lnTo>
                <a:lnTo>
                  <a:pt x="55" y="63"/>
                </a:lnTo>
                <a:lnTo>
                  <a:pt x="59" y="64"/>
                </a:lnTo>
                <a:lnTo>
                  <a:pt x="63" y="63"/>
                </a:lnTo>
                <a:lnTo>
                  <a:pt x="67" y="63"/>
                </a:lnTo>
                <a:lnTo>
                  <a:pt x="72" y="62"/>
                </a:lnTo>
                <a:lnTo>
                  <a:pt x="78" y="62"/>
                </a:lnTo>
                <a:lnTo>
                  <a:pt x="84" y="62"/>
                </a:lnTo>
                <a:lnTo>
                  <a:pt x="87" y="63"/>
                </a:lnTo>
                <a:lnTo>
                  <a:pt x="89" y="64"/>
                </a:lnTo>
                <a:lnTo>
                  <a:pt x="92" y="65"/>
                </a:lnTo>
                <a:lnTo>
                  <a:pt x="95" y="67"/>
                </a:lnTo>
                <a:lnTo>
                  <a:pt x="98" y="69"/>
                </a:lnTo>
                <a:lnTo>
                  <a:pt x="100" y="72"/>
                </a:lnTo>
                <a:lnTo>
                  <a:pt x="101" y="73"/>
                </a:lnTo>
                <a:lnTo>
                  <a:pt x="102" y="74"/>
                </a:lnTo>
                <a:lnTo>
                  <a:pt x="105" y="77"/>
                </a:lnTo>
                <a:lnTo>
                  <a:pt x="109" y="80"/>
                </a:lnTo>
                <a:lnTo>
                  <a:pt x="114" y="82"/>
                </a:lnTo>
                <a:lnTo>
                  <a:pt x="116" y="83"/>
                </a:lnTo>
                <a:lnTo>
                  <a:pt x="118" y="83"/>
                </a:lnTo>
                <a:lnTo>
                  <a:pt x="119" y="83"/>
                </a:lnTo>
                <a:lnTo>
                  <a:pt x="121" y="82"/>
                </a:lnTo>
                <a:lnTo>
                  <a:pt x="122" y="81"/>
                </a:lnTo>
                <a:lnTo>
                  <a:pt x="122" y="78"/>
                </a:lnTo>
                <a:lnTo>
                  <a:pt x="122" y="75"/>
                </a:lnTo>
                <a:lnTo>
                  <a:pt x="122" y="70"/>
                </a:lnTo>
                <a:lnTo>
                  <a:pt x="121" y="64"/>
                </a:lnTo>
                <a:lnTo>
                  <a:pt x="121" y="58"/>
                </a:lnTo>
                <a:lnTo>
                  <a:pt x="122" y="45"/>
                </a:lnTo>
                <a:lnTo>
                  <a:pt x="122" y="39"/>
                </a:lnTo>
                <a:lnTo>
                  <a:pt x="123" y="33"/>
                </a:lnTo>
                <a:lnTo>
                  <a:pt x="124" y="28"/>
                </a:lnTo>
                <a:lnTo>
                  <a:pt x="125" y="24"/>
                </a:lnTo>
                <a:lnTo>
                  <a:pt x="126" y="22"/>
                </a:lnTo>
                <a:lnTo>
                  <a:pt x="126" y="21"/>
                </a:lnTo>
                <a:lnTo>
                  <a:pt x="127" y="20"/>
                </a:lnTo>
                <a:lnTo>
                  <a:pt x="128" y="20"/>
                </a:lnTo>
                <a:lnTo>
                  <a:pt x="129" y="21"/>
                </a:lnTo>
                <a:lnTo>
                  <a:pt x="130" y="23"/>
                </a:lnTo>
                <a:lnTo>
                  <a:pt x="131" y="25"/>
                </a:lnTo>
                <a:lnTo>
                  <a:pt x="131" y="31"/>
                </a:lnTo>
                <a:lnTo>
                  <a:pt x="131" y="32"/>
                </a:lnTo>
                <a:lnTo>
                  <a:pt x="131" y="34"/>
                </a:lnTo>
                <a:lnTo>
                  <a:pt x="132" y="37"/>
                </a:lnTo>
                <a:lnTo>
                  <a:pt x="132" y="40"/>
                </a:lnTo>
                <a:lnTo>
                  <a:pt x="133" y="47"/>
                </a:lnTo>
                <a:lnTo>
                  <a:pt x="134" y="55"/>
                </a:lnTo>
                <a:lnTo>
                  <a:pt x="135" y="63"/>
                </a:lnTo>
                <a:lnTo>
                  <a:pt x="137" y="70"/>
                </a:lnTo>
                <a:lnTo>
                  <a:pt x="138" y="73"/>
                </a:lnTo>
                <a:lnTo>
                  <a:pt x="139" y="76"/>
                </a:lnTo>
                <a:lnTo>
                  <a:pt x="141" y="78"/>
                </a:lnTo>
                <a:lnTo>
                  <a:pt x="142" y="80"/>
                </a:lnTo>
                <a:lnTo>
                  <a:pt x="145" y="82"/>
                </a:lnTo>
                <a:lnTo>
                  <a:pt x="148" y="84"/>
                </a:lnTo>
                <a:lnTo>
                  <a:pt x="151" y="85"/>
                </a:lnTo>
                <a:lnTo>
                  <a:pt x="155" y="85"/>
                </a:lnTo>
                <a:lnTo>
                  <a:pt x="158" y="84"/>
                </a:lnTo>
                <a:lnTo>
                  <a:pt x="160" y="82"/>
                </a:lnTo>
                <a:lnTo>
                  <a:pt x="162" y="79"/>
                </a:lnTo>
                <a:lnTo>
                  <a:pt x="164" y="75"/>
                </a:lnTo>
                <a:lnTo>
                  <a:pt x="164" y="72"/>
                </a:lnTo>
                <a:lnTo>
                  <a:pt x="164" y="69"/>
                </a:lnTo>
                <a:lnTo>
                  <a:pt x="165" y="65"/>
                </a:lnTo>
                <a:lnTo>
                  <a:pt x="165" y="60"/>
                </a:lnTo>
                <a:lnTo>
                  <a:pt x="165" y="49"/>
                </a:lnTo>
                <a:lnTo>
                  <a:pt x="165" y="38"/>
                </a:lnTo>
                <a:lnTo>
                  <a:pt x="164" y="27"/>
                </a:lnTo>
                <a:lnTo>
                  <a:pt x="164" y="22"/>
                </a:lnTo>
                <a:lnTo>
                  <a:pt x="164" y="17"/>
                </a:lnTo>
                <a:lnTo>
                  <a:pt x="164" y="14"/>
                </a:lnTo>
                <a:lnTo>
                  <a:pt x="165" y="10"/>
                </a:lnTo>
                <a:lnTo>
                  <a:pt x="165" y="8"/>
                </a:lnTo>
                <a:lnTo>
                  <a:pt x="165" y="7"/>
                </a:lnTo>
                <a:lnTo>
                  <a:pt x="167" y="5"/>
                </a:lnTo>
                <a:lnTo>
                  <a:pt x="168" y="4"/>
                </a:lnTo>
                <a:lnTo>
                  <a:pt x="170" y="3"/>
                </a:lnTo>
                <a:lnTo>
                  <a:pt x="172" y="2"/>
                </a:lnTo>
                <a:lnTo>
                  <a:pt x="174" y="3"/>
                </a:lnTo>
                <a:lnTo>
                  <a:pt x="176" y="4"/>
                </a:lnTo>
                <a:lnTo>
                  <a:pt x="177" y="7"/>
                </a:lnTo>
                <a:lnTo>
                  <a:pt x="177" y="9"/>
                </a:lnTo>
                <a:lnTo>
                  <a:pt x="177" y="10"/>
                </a:lnTo>
                <a:lnTo>
                  <a:pt x="177" y="13"/>
                </a:lnTo>
                <a:lnTo>
                  <a:pt x="177" y="17"/>
                </a:lnTo>
                <a:lnTo>
                  <a:pt x="176" y="21"/>
                </a:lnTo>
                <a:lnTo>
                  <a:pt x="176" y="26"/>
                </a:lnTo>
                <a:lnTo>
                  <a:pt x="176" y="31"/>
                </a:lnTo>
                <a:lnTo>
                  <a:pt x="176" y="37"/>
                </a:lnTo>
                <a:lnTo>
                  <a:pt x="176" y="49"/>
                </a:lnTo>
                <a:lnTo>
                  <a:pt x="176" y="61"/>
                </a:lnTo>
                <a:lnTo>
                  <a:pt x="177" y="66"/>
                </a:lnTo>
                <a:lnTo>
                  <a:pt x="178" y="71"/>
                </a:lnTo>
                <a:lnTo>
                  <a:pt x="179" y="76"/>
                </a:lnTo>
                <a:lnTo>
                  <a:pt x="180" y="79"/>
                </a:lnTo>
                <a:lnTo>
                  <a:pt x="182" y="82"/>
                </a:lnTo>
                <a:lnTo>
                  <a:pt x="185" y="84"/>
                </a:lnTo>
                <a:lnTo>
                  <a:pt x="187" y="85"/>
                </a:lnTo>
                <a:lnTo>
                  <a:pt x="190" y="85"/>
                </a:lnTo>
                <a:lnTo>
                  <a:pt x="194" y="86"/>
                </a:lnTo>
                <a:lnTo>
                  <a:pt x="198" y="85"/>
                </a:lnTo>
                <a:lnTo>
                  <a:pt x="201" y="83"/>
                </a:lnTo>
                <a:lnTo>
                  <a:pt x="204" y="81"/>
                </a:lnTo>
                <a:lnTo>
                  <a:pt x="206" y="77"/>
                </a:lnTo>
                <a:lnTo>
                  <a:pt x="207" y="73"/>
                </a:lnTo>
                <a:lnTo>
                  <a:pt x="208" y="68"/>
                </a:lnTo>
                <a:lnTo>
                  <a:pt x="208" y="65"/>
                </a:lnTo>
                <a:lnTo>
                  <a:pt x="208" y="62"/>
                </a:lnTo>
                <a:lnTo>
                  <a:pt x="209" y="58"/>
                </a:lnTo>
                <a:lnTo>
                  <a:pt x="209" y="53"/>
                </a:lnTo>
                <a:lnTo>
                  <a:pt x="210" y="43"/>
                </a:lnTo>
                <a:lnTo>
                  <a:pt x="212" y="32"/>
                </a:lnTo>
                <a:lnTo>
                  <a:pt x="213" y="21"/>
                </a:lnTo>
                <a:lnTo>
                  <a:pt x="214" y="17"/>
                </a:lnTo>
                <a:lnTo>
                  <a:pt x="214" y="12"/>
                </a:lnTo>
                <a:lnTo>
                  <a:pt x="215" y="8"/>
                </a:lnTo>
                <a:lnTo>
                  <a:pt x="215" y="5"/>
                </a:lnTo>
                <a:lnTo>
                  <a:pt x="215" y="3"/>
                </a:lnTo>
                <a:lnTo>
                  <a:pt x="215" y="1"/>
                </a:lnTo>
                <a:lnTo>
                  <a:pt x="215" y="0"/>
                </a:lnTo>
                <a:lnTo>
                  <a:pt x="216" y="0"/>
                </a:lnTo>
                <a:lnTo>
                  <a:pt x="217" y="0"/>
                </a:lnTo>
                <a:lnTo>
                  <a:pt x="219" y="1"/>
                </a:lnTo>
                <a:lnTo>
                  <a:pt x="222" y="2"/>
                </a:lnTo>
                <a:lnTo>
                  <a:pt x="226" y="6"/>
                </a:lnTo>
                <a:lnTo>
                  <a:pt x="227" y="7"/>
                </a:lnTo>
                <a:lnTo>
                  <a:pt x="228" y="7"/>
                </a:lnTo>
              </a:path>
            </a:pathLst>
          </a:custGeom>
          <a:solidFill>
            <a:srgbClr val="009E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Freeform 191"/>
          <p:cNvSpPr>
            <a:spLocks/>
          </p:cNvSpPr>
          <p:nvPr/>
        </p:nvSpPr>
        <p:spPr bwMode="auto">
          <a:xfrm>
            <a:off x="6964363" y="3987003"/>
            <a:ext cx="247650" cy="311150"/>
          </a:xfrm>
          <a:custGeom>
            <a:avLst/>
            <a:gdLst>
              <a:gd name="T0" fmla="*/ 77 w 363"/>
              <a:gd name="T1" fmla="*/ 26 h 237"/>
              <a:gd name="T2" fmla="*/ 86 w 363"/>
              <a:gd name="T3" fmla="*/ 27 h 237"/>
              <a:gd name="T4" fmla="*/ 93 w 363"/>
              <a:gd name="T5" fmla="*/ 20 h 237"/>
              <a:gd name="T6" fmla="*/ 107 w 363"/>
              <a:gd name="T7" fmla="*/ 12 h 237"/>
              <a:gd name="T8" fmla="*/ 114 w 363"/>
              <a:gd name="T9" fmla="*/ 15 h 237"/>
              <a:gd name="T10" fmla="*/ 124 w 363"/>
              <a:gd name="T11" fmla="*/ 7 h 237"/>
              <a:gd name="T12" fmla="*/ 134 w 363"/>
              <a:gd name="T13" fmla="*/ 9 h 237"/>
              <a:gd name="T14" fmla="*/ 148 w 363"/>
              <a:gd name="T15" fmla="*/ 2 h 237"/>
              <a:gd name="T16" fmla="*/ 160 w 363"/>
              <a:gd name="T17" fmla="*/ 5 h 237"/>
              <a:gd name="T18" fmla="*/ 171 w 363"/>
              <a:gd name="T19" fmla="*/ 5 h 237"/>
              <a:gd name="T20" fmla="*/ 183 w 363"/>
              <a:gd name="T21" fmla="*/ 5 h 237"/>
              <a:gd name="T22" fmla="*/ 189 w 363"/>
              <a:gd name="T23" fmla="*/ 8 h 237"/>
              <a:gd name="T24" fmla="*/ 204 w 363"/>
              <a:gd name="T25" fmla="*/ 14 h 237"/>
              <a:gd name="T26" fmla="*/ 219 w 363"/>
              <a:gd name="T27" fmla="*/ 20 h 237"/>
              <a:gd name="T28" fmla="*/ 224 w 363"/>
              <a:gd name="T29" fmla="*/ 27 h 237"/>
              <a:gd name="T30" fmla="*/ 231 w 363"/>
              <a:gd name="T31" fmla="*/ 32 h 237"/>
              <a:gd name="T32" fmla="*/ 241 w 363"/>
              <a:gd name="T33" fmla="*/ 35 h 237"/>
              <a:gd name="T34" fmla="*/ 253 w 363"/>
              <a:gd name="T35" fmla="*/ 40 h 237"/>
              <a:gd name="T36" fmla="*/ 259 w 363"/>
              <a:gd name="T37" fmla="*/ 46 h 237"/>
              <a:gd name="T38" fmla="*/ 269 w 363"/>
              <a:gd name="T39" fmla="*/ 50 h 237"/>
              <a:gd name="T40" fmla="*/ 282 w 363"/>
              <a:gd name="T41" fmla="*/ 52 h 237"/>
              <a:gd name="T42" fmla="*/ 289 w 363"/>
              <a:gd name="T43" fmla="*/ 58 h 237"/>
              <a:gd name="T44" fmla="*/ 267 w 363"/>
              <a:gd name="T45" fmla="*/ 99 h 237"/>
              <a:gd name="T46" fmla="*/ 236 w 363"/>
              <a:gd name="T47" fmla="*/ 104 h 237"/>
              <a:gd name="T48" fmla="*/ 259 w 363"/>
              <a:gd name="T49" fmla="*/ 116 h 237"/>
              <a:gd name="T50" fmla="*/ 275 w 363"/>
              <a:gd name="T51" fmla="*/ 119 h 237"/>
              <a:gd name="T52" fmla="*/ 331 w 363"/>
              <a:gd name="T53" fmla="*/ 82 h 237"/>
              <a:gd name="T54" fmla="*/ 356 w 363"/>
              <a:gd name="T55" fmla="*/ 76 h 237"/>
              <a:gd name="T56" fmla="*/ 355 w 363"/>
              <a:gd name="T57" fmla="*/ 95 h 237"/>
              <a:gd name="T58" fmla="*/ 346 w 363"/>
              <a:gd name="T59" fmla="*/ 110 h 237"/>
              <a:gd name="T60" fmla="*/ 339 w 363"/>
              <a:gd name="T61" fmla="*/ 126 h 237"/>
              <a:gd name="T62" fmla="*/ 331 w 363"/>
              <a:gd name="T63" fmla="*/ 136 h 237"/>
              <a:gd name="T64" fmla="*/ 323 w 363"/>
              <a:gd name="T65" fmla="*/ 145 h 237"/>
              <a:gd name="T66" fmla="*/ 325 w 363"/>
              <a:gd name="T67" fmla="*/ 157 h 237"/>
              <a:gd name="T68" fmla="*/ 335 w 363"/>
              <a:gd name="T69" fmla="*/ 163 h 237"/>
              <a:gd name="T70" fmla="*/ 339 w 363"/>
              <a:gd name="T71" fmla="*/ 173 h 237"/>
              <a:gd name="T72" fmla="*/ 348 w 363"/>
              <a:gd name="T73" fmla="*/ 186 h 237"/>
              <a:gd name="T74" fmla="*/ 362 w 363"/>
              <a:gd name="T75" fmla="*/ 208 h 237"/>
              <a:gd name="T76" fmla="*/ 316 w 363"/>
              <a:gd name="T77" fmla="*/ 202 h 237"/>
              <a:gd name="T78" fmla="*/ 271 w 363"/>
              <a:gd name="T79" fmla="*/ 164 h 237"/>
              <a:gd name="T80" fmla="*/ 253 w 363"/>
              <a:gd name="T81" fmla="*/ 162 h 237"/>
              <a:gd name="T82" fmla="*/ 232 w 363"/>
              <a:gd name="T83" fmla="*/ 171 h 237"/>
              <a:gd name="T84" fmla="*/ 247 w 363"/>
              <a:gd name="T85" fmla="*/ 179 h 237"/>
              <a:gd name="T86" fmla="*/ 265 w 363"/>
              <a:gd name="T87" fmla="*/ 202 h 237"/>
              <a:gd name="T88" fmla="*/ 250 w 363"/>
              <a:gd name="T89" fmla="*/ 213 h 237"/>
              <a:gd name="T90" fmla="*/ 236 w 363"/>
              <a:gd name="T91" fmla="*/ 226 h 237"/>
              <a:gd name="T92" fmla="*/ 199 w 363"/>
              <a:gd name="T93" fmla="*/ 221 h 237"/>
              <a:gd name="T94" fmla="*/ 166 w 363"/>
              <a:gd name="T95" fmla="*/ 199 h 237"/>
              <a:gd name="T96" fmla="*/ 109 w 363"/>
              <a:gd name="T97" fmla="*/ 196 h 237"/>
              <a:gd name="T98" fmla="*/ 116 w 363"/>
              <a:gd name="T99" fmla="*/ 206 h 237"/>
              <a:gd name="T100" fmla="*/ 125 w 363"/>
              <a:gd name="T101" fmla="*/ 217 h 237"/>
              <a:gd name="T102" fmla="*/ 147 w 363"/>
              <a:gd name="T103" fmla="*/ 236 h 237"/>
              <a:gd name="T104" fmla="*/ 113 w 363"/>
              <a:gd name="T105" fmla="*/ 227 h 237"/>
              <a:gd name="T106" fmla="*/ 88 w 363"/>
              <a:gd name="T107" fmla="*/ 203 h 237"/>
              <a:gd name="T108" fmla="*/ 55 w 363"/>
              <a:gd name="T109" fmla="*/ 174 h 237"/>
              <a:gd name="T110" fmla="*/ 25 w 363"/>
              <a:gd name="T111" fmla="*/ 158 h 237"/>
              <a:gd name="T112" fmla="*/ 0 w 363"/>
              <a:gd name="T113" fmla="*/ 130 h 237"/>
              <a:gd name="T114" fmla="*/ 51 w 363"/>
              <a:gd name="T115" fmla="*/ 66 h 23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3"/>
              <a:gd name="T175" fmla="*/ 0 h 237"/>
              <a:gd name="T176" fmla="*/ 363 w 363"/>
              <a:gd name="T177" fmla="*/ 237 h 23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3" h="237">
                <a:moveTo>
                  <a:pt x="75" y="44"/>
                </a:moveTo>
                <a:lnTo>
                  <a:pt x="74" y="35"/>
                </a:lnTo>
                <a:lnTo>
                  <a:pt x="74" y="31"/>
                </a:lnTo>
                <a:lnTo>
                  <a:pt x="75" y="28"/>
                </a:lnTo>
                <a:lnTo>
                  <a:pt x="76" y="27"/>
                </a:lnTo>
                <a:lnTo>
                  <a:pt x="77" y="26"/>
                </a:lnTo>
                <a:lnTo>
                  <a:pt x="78" y="26"/>
                </a:lnTo>
                <a:lnTo>
                  <a:pt x="79" y="27"/>
                </a:lnTo>
                <a:lnTo>
                  <a:pt x="81" y="29"/>
                </a:lnTo>
                <a:lnTo>
                  <a:pt x="82" y="29"/>
                </a:lnTo>
                <a:lnTo>
                  <a:pt x="84" y="29"/>
                </a:lnTo>
                <a:lnTo>
                  <a:pt x="86" y="27"/>
                </a:lnTo>
                <a:lnTo>
                  <a:pt x="89" y="25"/>
                </a:lnTo>
                <a:lnTo>
                  <a:pt x="90" y="22"/>
                </a:lnTo>
                <a:lnTo>
                  <a:pt x="90" y="20"/>
                </a:lnTo>
                <a:lnTo>
                  <a:pt x="90" y="19"/>
                </a:lnTo>
                <a:lnTo>
                  <a:pt x="91" y="20"/>
                </a:lnTo>
                <a:lnTo>
                  <a:pt x="93" y="20"/>
                </a:lnTo>
                <a:lnTo>
                  <a:pt x="95" y="21"/>
                </a:lnTo>
                <a:lnTo>
                  <a:pt x="97" y="21"/>
                </a:lnTo>
                <a:lnTo>
                  <a:pt x="100" y="20"/>
                </a:lnTo>
                <a:lnTo>
                  <a:pt x="102" y="19"/>
                </a:lnTo>
                <a:lnTo>
                  <a:pt x="104" y="16"/>
                </a:lnTo>
                <a:lnTo>
                  <a:pt x="107" y="12"/>
                </a:lnTo>
                <a:lnTo>
                  <a:pt x="108" y="11"/>
                </a:lnTo>
                <a:lnTo>
                  <a:pt x="109" y="12"/>
                </a:lnTo>
                <a:lnTo>
                  <a:pt x="110" y="13"/>
                </a:lnTo>
                <a:lnTo>
                  <a:pt x="112" y="14"/>
                </a:lnTo>
                <a:lnTo>
                  <a:pt x="113" y="15"/>
                </a:lnTo>
                <a:lnTo>
                  <a:pt x="114" y="15"/>
                </a:lnTo>
                <a:lnTo>
                  <a:pt x="115" y="15"/>
                </a:lnTo>
                <a:lnTo>
                  <a:pt x="117" y="14"/>
                </a:lnTo>
                <a:lnTo>
                  <a:pt x="119" y="12"/>
                </a:lnTo>
                <a:lnTo>
                  <a:pt x="121" y="9"/>
                </a:lnTo>
                <a:lnTo>
                  <a:pt x="122" y="8"/>
                </a:lnTo>
                <a:lnTo>
                  <a:pt x="124" y="7"/>
                </a:lnTo>
                <a:lnTo>
                  <a:pt x="125" y="7"/>
                </a:lnTo>
                <a:lnTo>
                  <a:pt x="126" y="7"/>
                </a:lnTo>
                <a:lnTo>
                  <a:pt x="128" y="8"/>
                </a:lnTo>
                <a:lnTo>
                  <a:pt x="131" y="9"/>
                </a:lnTo>
                <a:lnTo>
                  <a:pt x="132" y="9"/>
                </a:lnTo>
                <a:lnTo>
                  <a:pt x="134" y="9"/>
                </a:lnTo>
                <a:lnTo>
                  <a:pt x="137" y="7"/>
                </a:lnTo>
                <a:lnTo>
                  <a:pt x="140" y="4"/>
                </a:lnTo>
                <a:lnTo>
                  <a:pt x="143" y="2"/>
                </a:lnTo>
                <a:lnTo>
                  <a:pt x="145" y="1"/>
                </a:lnTo>
                <a:lnTo>
                  <a:pt x="147" y="0"/>
                </a:lnTo>
                <a:lnTo>
                  <a:pt x="148" y="2"/>
                </a:lnTo>
                <a:lnTo>
                  <a:pt x="149" y="4"/>
                </a:lnTo>
                <a:lnTo>
                  <a:pt x="151" y="5"/>
                </a:lnTo>
                <a:lnTo>
                  <a:pt x="153" y="6"/>
                </a:lnTo>
                <a:lnTo>
                  <a:pt x="155" y="6"/>
                </a:lnTo>
                <a:lnTo>
                  <a:pt x="158" y="6"/>
                </a:lnTo>
                <a:lnTo>
                  <a:pt x="160" y="5"/>
                </a:lnTo>
                <a:lnTo>
                  <a:pt x="162" y="4"/>
                </a:lnTo>
                <a:lnTo>
                  <a:pt x="162" y="1"/>
                </a:lnTo>
                <a:lnTo>
                  <a:pt x="162" y="0"/>
                </a:lnTo>
                <a:lnTo>
                  <a:pt x="163" y="0"/>
                </a:lnTo>
                <a:lnTo>
                  <a:pt x="167" y="2"/>
                </a:lnTo>
                <a:lnTo>
                  <a:pt x="171" y="5"/>
                </a:lnTo>
                <a:lnTo>
                  <a:pt x="173" y="6"/>
                </a:lnTo>
                <a:lnTo>
                  <a:pt x="175" y="7"/>
                </a:lnTo>
                <a:lnTo>
                  <a:pt x="177" y="7"/>
                </a:lnTo>
                <a:lnTo>
                  <a:pt x="179" y="7"/>
                </a:lnTo>
                <a:lnTo>
                  <a:pt x="181" y="5"/>
                </a:lnTo>
                <a:lnTo>
                  <a:pt x="183" y="5"/>
                </a:lnTo>
                <a:lnTo>
                  <a:pt x="184" y="5"/>
                </a:lnTo>
                <a:lnTo>
                  <a:pt x="185" y="5"/>
                </a:lnTo>
                <a:lnTo>
                  <a:pt x="186" y="6"/>
                </a:lnTo>
                <a:lnTo>
                  <a:pt x="187" y="6"/>
                </a:lnTo>
                <a:lnTo>
                  <a:pt x="188" y="6"/>
                </a:lnTo>
                <a:lnTo>
                  <a:pt x="189" y="8"/>
                </a:lnTo>
                <a:lnTo>
                  <a:pt x="191" y="10"/>
                </a:lnTo>
                <a:lnTo>
                  <a:pt x="193" y="11"/>
                </a:lnTo>
                <a:lnTo>
                  <a:pt x="195" y="12"/>
                </a:lnTo>
                <a:lnTo>
                  <a:pt x="201" y="12"/>
                </a:lnTo>
                <a:lnTo>
                  <a:pt x="203" y="13"/>
                </a:lnTo>
                <a:lnTo>
                  <a:pt x="204" y="14"/>
                </a:lnTo>
                <a:lnTo>
                  <a:pt x="207" y="16"/>
                </a:lnTo>
                <a:lnTo>
                  <a:pt x="210" y="19"/>
                </a:lnTo>
                <a:lnTo>
                  <a:pt x="214" y="20"/>
                </a:lnTo>
                <a:lnTo>
                  <a:pt x="216" y="20"/>
                </a:lnTo>
                <a:lnTo>
                  <a:pt x="218" y="20"/>
                </a:lnTo>
                <a:lnTo>
                  <a:pt x="219" y="20"/>
                </a:lnTo>
                <a:lnTo>
                  <a:pt x="219" y="22"/>
                </a:lnTo>
                <a:lnTo>
                  <a:pt x="219" y="24"/>
                </a:lnTo>
                <a:lnTo>
                  <a:pt x="219" y="25"/>
                </a:lnTo>
                <a:lnTo>
                  <a:pt x="220" y="27"/>
                </a:lnTo>
                <a:lnTo>
                  <a:pt x="221" y="27"/>
                </a:lnTo>
                <a:lnTo>
                  <a:pt x="224" y="27"/>
                </a:lnTo>
                <a:lnTo>
                  <a:pt x="227" y="27"/>
                </a:lnTo>
                <a:lnTo>
                  <a:pt x="230" y="27"/>
                </a:lnTo>
                <a:lnTo>
                  <a:pt x="231" y="28"/>
                </a:lnTo>
                <a:lnTo>
                  <a:pt x="231" y="29"/>
                </a:lnTo>
                <a:lnTo>
                  <a:pt x="230" y="31"/>
                </a:lnTo>
                <a:lnTo>
                  <a:pt x="231" y="32"/>
                </a:lnTo>
                <a:lnTo>
                  <a:pt x="232" y="33"/>
                </a:lnTo>
                <a:lnTo>
                  <a:pt x="233" y="33"/>
                </a:lnTo>
                <a:lnTo>
                  <a:pt x="236" y="33"/>
                </a:lnTo>
                <a:lnTo>
                  <a:pt x="239" y="33"/>
                </a:lnTo>
                <a:lnTo>
                  <a:pt x="240" y="34"/>
                </a:lnTo>
                <a:lnTo>
                  <a:pt x="241" y="35"/>
                </a:lnTo>
                <a:lnTo>
                  <a:pt x="243" y="37"/>
                </a:lnTo>
                <a:lnTo>
                  <a:pt x="244" y="38"/>
                </a:lnTo>
                <a:lnTo>
                  <a:pt x="245" y="38"/>
                </a:lnTo>
                <a:lnTo>
                  <a:pt x="249" y="39"/>
                </a:lnTo>
                <a:lnTo>
                  <a:pt x="252" y="39"/>
                </a:lnTo>
                <a:lnTo>
                  <a:pt x="253" y="40"/>
                </a:lnTo>
                <a:lnTo>
                  <a:pt x="254" y="41"/>
                </a:lnTo>
                <a:lnTo>
                  <a:pt x="255" y="43"/>
                </a:lnTo>
                <a:lnTo>
                  <a:pt x="255" y="45"/>
                </a:lnTo>
                <a:lnTo>
                  <a:pt x="256" y="45"/>
                </a:lnTo>
                <a:lnTo>
                  <a:pt x="257" y="46"/>
                </a:lnTo>
                <a:lnTo>
                  <a:pt x="259" y="46"/>
                </a:lnTo>
                <a:lnTo>
                  <a:pt x="261" y="45"/>
                </a:lnTo>
                <a:lnTo>
                  <a:pt x="263" y="45"/>
                </a:lnTo>
                <a:lnTo>
                  <a:pt x="265" y="45"/>
                </a:lnTo>
                <a:lnTo>
                  <a:pt x="266" y="47"/>
                </a:lnTo>
                <a:lnTo>
                  <a:pt x="267" y="49"/>
                </a:lnTo>
                <a:lnTo>
                  <a:pt x="269" y="50"/>
                </a:lnTo>
                <a:lnTo>
                  <a:pt x="273" y="49"/>
                </a:lnTo>
                <a:lnTo>
                  <a:pt x="275" y="49"/>
                </a:lnTo>
                <a:lnTo>
                  <a:pt x="276" y="50"/>
                </a:lnTo>
                <a:lnTo>
                  <a:pt x="278" y="51"/>
                </a:lnTo>
                <a:lnTo>
                  <a:pt x="279" y="52"/>
                </a:lnTo>
                <a:lnTo>
                  <a:pt x="282" y="52"/>
                </a:lnTo>
                <a:lnTo>
                  <a:pt x="288" y="53"/>
                </a:lnTo>
                <a:lnTo>
                  <a:pt x="289" y="53"/>
                </a:lnTo>
                <a:lnTo>
                  <a:pt x="289" y="54"/>
                </a:lnTo>
                <a:lnTo>
                  <a:pt x="289" y="55"/>
                </a:lnTo>
                <a:lnTo>
                  <a:pt x="288" y="57"/>
                </a:lnTo>
                <a:lnTo>
                  <a:pt x="289" y="58"/>
                </a:lnTo>
                <a:lnTo>
                  <a:pt x="283" y="67"/>
                </a:lnTo>
                <a:lnTo>
                  <a:pt x="278" y="77"/>
                </a:lnTo>
                <a:lnTo>
                  <a:pt x="274" y="87"/>
                </a:lnTo>
                <a:lnTo>
                  <a:pt x="272" y="93"/>
                </a:lnTo>
                <a:lnTo>
                  <a:pt x="271" y="98"/>
                </a:lnTo>
                <a:lnTo>
                  <a:pt x="267" y="99"/>
                </a:lnTo>
                <a:lnTo>
                  <a:pt x="262" y="100"/>
                </a:lnTo>
                <a:lnTo>
                  <a:pt x="254" y="100"/>
                </a:lnTo>
                <a:lnTo>
                  <a:pt x="249" y="100"/>
                </a:lnTo>
                <a:lnTo>
                  <a:pt x="245" y="101"/>
                </a:lnTo>
                <a:lnTo>
                  <a:pt x="240" y="102"/>
                </a:lnTo>
                <a:lnTo>
                  <a:pt x="236" y="104"/>
                </a:lnTo>
                <a:lnTo>
                  <a:pt x="239" y="107"/>
                </a:lnTo>
                <a:lnTo>
                  <a:pt x="243" y="110"/>
                </a:lnTo>
                <a:lnTo>
                  <a:pt x="247" y="112"/>
                </a:lnTo>
                <a:lnTo>
                  <a:pt x="251" y="114"/>
                </a:lnTo>
                <a:lnTo>
                  <a:pt x="255" y="115"/>
                </a:lnTo>
                <a:lnTo>
                  <a:pt x="259" y="116"/>
                </a:lnTo>
                <a:lnTo>
                  <a:pt x="264" y="116"/>
                </a:lnTo>
                <a:lnTo>
                  <a:pt x="269" y="117"/>
                </a:lnTo>
                <a:lnTo>
                  <a:pt x="271" y="117"/>
                </a:lnTo>
                <a:lnTo>
                  <a:pt x="273" y="118"/>
                </a:lnTo>
                <a:lnTo>
                  <a:pt x="274" y="119"/>
                </a:lnTo>
                <a:lnTo>
                  <a:pt x="275" y="119"/>
                </a:lnTo>
                <a:lnTo>
                  <a:pt x="283" y="112"/>
                </a:lnTo>
                <a:lnTo>
                  <a:pt x="292" y="104"/>
                </a:lnTo>
                <a:lnTo>
                  <a:pt x="301" y="98"/>
                </a:lnTo>
                <a:lnTo>
                  <a:pt x="311" y="92"/>
                </a:lnTo>
                <a:lnTo>
                  <a:pt x="321" y="87"/>
                </a:lnTo>
                <a:lnTo>
                  <a:pt x="331" y="82"/>
                </a:lnTo>
                <a:lnTo>
                  <a:pt x="342" y="78"/>
                </a:lnTo>
                <a:lnTo>
                  <a:pt x="353" y="75"/>
                </a:lnTo>
                <a:lnTo>
                  <a:pt x="353" y="76"/>
                </a:lnTo>
                <a:lnTo>
                  <a:pt x="354" y="76"/>
                </a:lnTo>
                <a:lnTo>
                  <a:pt x="355" y="76"/>
                </a:lnTo>
                <a:lnTo>
                  <a:pt x="356" y="76"/>
                </a:lnTo>
                <a:lnTo>
                  <a:pt x="357" y="77"/>
                </a:lnTo>
                <a:lnTo>
                  <a:pt x="358" y="81"/>
                </a:lnTo>
                <a:lnTo>
                  <a:pt x="358" y="84"/>
                </a:lnTo>
                <a:lnTo>
                  <a:pt x="358" y="87"/>
                </a:lnTo>
                <a:lnTo>
                  <a:pt x="358" y="89"/>
                </a:lnTo>
                <a:lnTo>
                  <a:pt x="355" y="95"/>
                </a:lnTo>
                <a:lnTo>
                  <a:pt x="353" y="101"/>
                </a:lnTo>
                <a:lnTo>
                  <a:pt x="353" y="103"/>
                </a:lnTo>
                <a:lnTo>
                  <a:pt x="352" y="104"/>
                </a:lnTo>
                <a:lnTo>
                  <a:pt x="350" y="106"/>
                </a:lnTo>
                <a:lnTo>
                  <a:pt x="348" y="107"/>
                </a:lnTo>
                <a:lnTo>
                  <a:pt x="346" y="110"/>
                </a:lnTo>
                <a:lnTo>
                  <a:pt x="344" y="112"/>
                </a:lnTo>
                <a:lnTo>
                  <a:pt x="344" y="115"/>
                </a:lnTo>
                <a:lnTo>
                  <a:pt x="343" y="118"/>
                </a:lnTo>
                <a:lnTo>
                  <a:pt x="342" y="121"/>
                </a:lnTo>
                <a:lnTo>
                  <a:pt x="340" y="123"/>
                </a:lnTo>
                <a:lnTo>
                  <a:pt x="339" y="126"/>
                </a:lnTo>
                <a:lnTo>
                  <a:pt x="338" y="128"/>
                </a:lnTo>
                <a:lnTo>
                  <a:pt x="337" y="131"/>
                </a:lnTo>
                <a:lnTo>
                  <a:pt x="337" y="132"/>
                </a:lnTo>
                <a:lnTo>
                  <a:pt x="336" y="133"/>
                </a:lnTo>
                <a:lnTo>
                  <a:pt x="334" y="134"/>
                </a:lnTo>
                <a:lnTo>
                  <a:pt x="331" y="136"/>
                </a:lnTo>
                <a:lnTo>
                  <a:pt x="330" y="137"/>
                </a:lnTo>
                <a:lnTo>
                  <a:pt x="329" y="139"/>
                </a:lnTo>
                <a:lnTo>
                  <a:pt x="329" y="140"/>
                </a:lnTo>
                <a:lnTo>
                  <a:pt x="328" y="141"/>
                </a:lnTo>
                <a:lnTo>
                  <a:pt x="325" y="143"/>
                </a:lnTo>
                <a:lnTo>
                  <a:pt x="323" y="145"/>
                </a:lnTo>
                <a:lnTo>
                  <a:pt x="322" y="146"/>
                </a:lnTo>
                <a:lnTo>
                  <a:pt x="322" y="147"/>
                </a:lnTo>
                <a:lnTo>
                  <a:pt x="322" y="149"/>
                </a:lnTo>
                <a:lnTo>
                  <a:pt x="322" y="151"/>
                </a:lnTo>
                <a:lnTo>
                  <a:pt x="323" y="154"/>
                </a:lnTo>
                <a:lnTo>
                  <a:pt x="325" y="157"/>
                </a:lnTo>
                <a:lnTo>
                  <a:pt x="327" y="160"/>
                </a:lnTo>
                <a:lnTo>
                  <a:pt x="328" y="161"/>
                </a:lnTo>
                <a:lnTo>
                  <a:pt x="329" y="161"/>
                </a:lnTo>
                <a:lnTo>
                  <a:pt x="331" y="162"/>
                </a:lnTo>
                <a:lnTo>
                  <a:pt x="334" y="163"/>
                </a:lnTo>
                <a:lnTo>
                  <a:pt x="335" y="163"/>
                </a:lnTo>
                <a:lnTo>
                  <a:pt x="336" y="165"/>
                </a:lnTo>
                <a:lnTo>
                  <a:pt x="336" y="168"/>
                </a:lnTo>
                <a:lnTo>
                  <a:pt x="336" y="169"/>
                </a:lnTo>
                <a:lnTo>
                  <a:pt x="337" y="170"/>
                </a:lnTo>
                <a:lnTo>
                  <a:pt x="338" y="172"/>
                </a:lnTo>
                <a:lnTo>
                  <a:pt x="339" y="173"/>
                </a:lnTo>
                <a:lnTo>
                  <a:pt x="343" y="176"/>
                </a:lnTo>
                <a:lnTo>
                  <a:pt x="344" y="178"/>
                </a:lnTo>
                <a:lnTo>
                  <a:pt x="345" y="180"/>
                </a:lnTo>
                <a:lnTo>
                  <a:pt x="345" y="182"/>
                </a:lnTo>
                <a:lnTo>
                  <a:pt x="346" y="184"/>
                </a:lnTo>
                <a:lnTo>
                  <a:pt x="348" y="186"/>
                </a:lnTo>
                <a:lnTo>
                  <a:pt x="351" y="189"/>
                </a:lnTo>
                <a:lnTo>
                  <a:pt x="354" y="194"/>
                </a:lnTo>
                <a:lnTo>
                  <a:pt x="358" y="199"/>
                </a:lnTo>
                <a:lnTo>
                  <a:pt x="362" y="205"/>
                </a:lnTo>
                <a:lnTo>
                  <a:pt x="362" y="207"/>
                </a:lnTo>
                <a:lnTo>
                  <a:pt x="362" y="208"/>
                </a:lnTo>
                <a:lnTo>
                  <a:pt x="361" y="208"/>
                </a:lnTo>
                <a:lnTo>
                  <a:pt x="348" y="208"/>
                </a:lnTo>
                <a:lnTo>
                  <a:pt x="335" y="207"/>
                </a:lnTo>
                <a:lnTo>
                  <a:pt x="328" y="206"/>
                </a:lnTo>
                <a:lnTo>
                  <a:pt x="322" y="204"/>
                </a:lnTo>
                <a:lnTo>
                  <a:pt x="316" y="202"/>
                </a:lnTo>
                <a:lnTo>
                  <a:pt x="310" y="199"/>
                </a:lnTo>
                <a:lnTo>
                  <a:pt x="301" y="193"/>
                </a:lnTo>
                <a:lnTo>
                  <a:pt x="293" y="186"/>
                </a:lnTo>
                <a:lnTo>
                  <a:pt x="276" y="171"/>
                </a:lnTo>
                <a:lnTo>
                  <a:pt x="272" y="166"/>
                </a:lnTo>
                <a:lnTo>
                  <a:pt x="271" y="164"/>
                </a:lnTo>
                <a:lnTo>
                  <a:pt x="269" y="162"/>
                </a:lnTo>
                <a:lnTo>
                  <a:pt x="267" y="161"/>
                </a:lnTo>
                <a:lnTo>
                  <a:pt x="264" y="160"/>
                </a:lnTo>
                <a:lnTo>
                  <a:pt x="262" y="160"/>
                </a:lnTo>
                <a:lnTo>
                  <a:pt x="259" y="160"/>
                </a:lnTo>
                <a:lnTo>
                  <a:pt x="253" y="162"/>
                </a:lnTo>
                <a:lnTo>
                  <a:pt x="247" y="163"/>
                </a:lnTo>
                <a:lnTo>
                  <a:pt x="238" y="165"/>
                </a:lnTo>
                <a:lnTo>
                  <a:pt x="234" y="167"/>
                </a:lnTo>
                <a:lnTo>
                  <a:pt x="232" y="168"/>
                </a:lnTo>
                <a:lnTo>
                  <a:pt x="230" y="170"/>
                </a:lnTo>
                <a:lnTo>
                  <a:pt x="232" y="171"/>
                </a:lnTo>
                <a:lnTo>
                  <a:pt x="234" y="172"/>
                </a:lnTo>
                <a:lnTo>
                  <a:pt x="239" y="173"/>
                </a:lnTo>
                <a:lnTo>
                  <a:pt x="243" y="174"/>
                </a:lnTo>
                <a:lnTo>
                  <a:pt x="244" y="174"/>
                </a:lnTo>
                <a:lnTo>
                  <a:pt x="245" y="175"/>
                </a:lnTo>
                <a:lnTo>
                  <a:pt x="247" y="179"/>
                </a:lnTo>
                <a:lnTo>
                  <a:pt x="249" y="182"/>
                </a:lnTo>
                <a:lnTo>
                  <a:pt x="252" y="191"/>
                </a:lnTo>
                <a:lnTo>
                  <a:pt x="254" y="194"/>
                </a:lnTo>
                <a:lnTo>
                  <a:pt x="257" y="198"/>
                </a:lnTo>
                <a:lnTo>
                  <a:pt x="260" y="200"/>
                </a:lnTo>
                <a:lnTo>
                  <a:pt x="265" y="202"/>
                </a:lnTo>
                <a:lnTo>
                  <a:pt x="264" y="205"/>
                </a:lnTo>
                <a:lnTo>
                  <a:pt x="262" y="207"/>
                </a:lnTo>
                <a:lnTo>
                  <a:pt x="260" y="209"/>
                </a:lnTo>
                <a:lnTo>
                  <a:pt x="257" y="210"/>
                </a:lnTo>
                <a:lnTo>
                  <a:pt x="252" y="211"/>
                </a:lnTo>
                <a:lnTo>
                  <a:pt x="250" y="213"/>
                </a:lnTo>
                <a:lnTo>
                  <a:pt x="247" y="214"/>
                </a:lnTo>
                <a:lnTo>
                  <a:pt x="244" y="217"/>
                </a:lnTo>
                <a:lnTo>
                  <a:pt x="241" y="221"/>
                </a:lnTo>
                <a:lnTo>
                  <a:pt x="239" y="224"/>
                </a:lnTo>
                <a:lnTo>
                  <a:pt x="237" y="225"/>
                </a:lnTo>
                <a:lnTo>
                  <a:pt x="236" y="226"/>
                </a:lnTo>
                <a:lnTo>
                  <a:pt x="230" y="226"/>
                </a:lnTo>
                <a:lnTo>
                  <a:pt x="223" y="226"/>
                </a:lnTo>
                <a:lnTo>
                  <a:pt x="217" y="226"/>
                </a:lnTo>
                <a:lnTo>
                  <a:pt x="211" y="224"/>
                </a:lnTo>
                <a:lnTo>
                  <a:pt x="205" y="223"/>
                </a:lnTo>
                <a:lnTo>
                  <a:pt x="199" y="221"/>
                </a:lnTo>
                <a:lnTo>
                  <a:pt x="186" y="217"/>
                </a:lnTo>
                <a:lnTo>
                  <a:pt x="183" y="216"/>
                </a:lnTo>
                <a:lnTo>
                  <a:pt x="181" y="215"/>
                </a:lnTo>
                <a:lnTo>
                  <a:pt x="178" y="213"/>
                </a:lnTo>
                <a:lnTo>
                  <a:pt x="175" y="210"/>
                </a:lnTo>
                <a:lnTo>
                  <a:pt x="166" y="199"/>
                </a:lnTo>
                <a:lnTo>
                  <a:pt x="159" y="200"/>
                </a:lnTo>
                <a:lnTo>
                  <a:pt x="151" y="200"/>
                </a:lnTo>
                <a:lnTo>
                  <a:pt x="144" y="200"/>
                </a:lnTo>
                <a:lnTo>
                  <a:pt x="137" y="199"/>
                </a:lnTo>
                <a:lnTo>
                  <a:pt x="123" y="198"/>
                </a:lnTo>
                <a:lnTo>
                  <a:pt x="109" y="196"/>
                </a:lnTo>
                <a:lnTo>
                  <a:pt x="108" y="196"/>
                </a:lnTo>
                <a:lnTo>
                  <a:pt x="107" y="198"/>
                </a:lnTo>
                <a:lnTo>
                  <a:pt x="109" y="200"/>
                </a:lnTo>
                <a:lnTo>
                  <a:pt x="111" y="203"/>
                </a:lnTo>
                <a:lnTo>
                  <a:pt x="113" y="205"/>
                </a:lnTo>
                <a:lnTo>
                  <a:pt x="116" y="206"/>
                </a:lnTo>
                <a:lnTo>
                  <a:pt x="122" y="208"/>
                </a:lnTo>
                <a:lnTo>
                  <a:pt x="125" y="209"/>
                </a:lnTo>
                <a:lnTo>
                  <a:pt x="126" y="210"/>
                </a:lnTo>
                <a:lnTo>
                  <a:pt x="126" y="212"/>
                </a:lnTo>
                <a:lnTo>
                  <a:pt x="126" y="215"/>
                </a:lnTo>
                <a:lnTo>
                  <a:pt x="125" y="217"/>
                </a:lnTo>
                <a:lnTo>
                  <a:pt x="128" y="221"/>
                </a:lnTo>
                <a:lnTo>
                  <a:pt x="130" y="224"/>
                </a:lnTo>
                <a:lnTo>
                  <a:pt x="137" y="229"/>
                </a:lnTo>
                <a:lnTo>
                  <a:pt x="145" y="233"/>
                </a:lnTo>
                <a:lnTo>
                  <a:pt x="153" y="236"/>
                </a:lnTo>
                <a:lnTo>
                  <a:pt x="147" y="236"/>
                </a:lnTo>
                <a:lnTo>
                  <a:pt x="141" y="236"/>
                </a:lnTo>
                <a:lnTo>
                  <a:pt x="135" y="235"/>
                </a:lnTo>
                <a:lnTo>
                  <a:pt x="129" y="234"/>
                </a:lnTo>
                <a:lnTo>
                  <a:pt x="124" y="232"/>
                </a:lnTo>
                <a:lnTo>
                  <a:pt x="118" y="230"/>
                </a:lnTo>
                <a:lnTo>
                  <a:pt x="113" y="227"/>
                </a:lnTo>
                <a:lnTo>
                  <a:pt x="108" y="224"/>
                </a:lnTo>
                <a:lnTo>
                  <a:pt x="103" y="220"/>
                </a:lnTo>
                <a:lnTo>
                  <a:pt x="99" y="217"/>
                </a:lnTo>
                <a:lnTo>
                  <a:pt x="95" y="213"/>
                </a:lnTo>
                <a:lnTo>
                  <a:pt x="91" y="208"/>
                </a:lnTo>
                <a:lnTo>
                  <a:pt x="88" y="203"/>
                </a:lnTo>
                <a:lnTo>
                  <a:pt x="86" y="198"/>
                </a:lnTo>
                <a:lnTo>
                  <a:pt x="84" y="193"/>
                </a:lnTo>
                <a:lnTo>
                  <a:pt x="82" y="188"/>
                </a:lnTo>
                <a:lnTo>
                  <a:pt x="73" y="183"/>
                </a:lnTo>
                <a:lnTo>
                  <a:pt x="64" y="178"/>
                </a:lnTo>
                <a:lnTo>
                  <a:pt x="55" y="174"/>
                </a:lnTo>
                <a:lnTo>
                  <a:pt x="46" y="169"/>
                </a:lnTo>
                <a:lnTo>
                  <a:pt x="38" y="163"/>
                </a:lnTo>
                <a:lnTo>
                  <a:pt x="35" y="161"/>
                </a:lnTo>
                <a:lnTo>
                  <a:pt x="32" y="159"/>
                </a:lnTo>
                <a:lnTo>
                  <a:pt x="28" y="158"/>
                </a:lnTo>
                <a:lnTo>
                  <a:pt x="25" y="158"/>
                </a:lnTo>
                <a:lnTo>
                  <a:pt x="17" y="151"/>
                </a:lnTo>
                <a:lnTo>
                  <a:pt x="10" y="145"/>
                </a:lnTo>
                <a:lnTo>
                  <a:pt x="7" y="142"/>
                </a:lnTo>
                <a:lnTo>
                  <a:pt x="4" y="138"/>
                </a:lnTo>
                <a:lnTo>
                  <a:pt x="2" y="134"/>
                </a:lnTo>
                <a:lnTo>
                  <a:pt x="0" y="130"/>
                </a:lnTo>
                <a:lnTo>
                  <a:pt x="6" y="122"/>
                </a:lnTo>
                <a:lnTo>
                  <a:pt x="13" y="115"/>
                </a:lnTo>
                <a:lnTo>
                  <a:pt x="24" y="100"/>
                </a:lnTo>
                <a:lnTo>
                  <a:pt x="31" y="91"/>
                </a:lnTo>
                <a:lnTo>
                  <a:pt x="37" y="83"/>
                </a:lnTo>
                <a:lnTo>
                  <a:pt x="51" y="66"/>
                </a:lnTo>
                <a:lnTo>
                  <a:pt x="56" y="61"/>
                </a:lnTo>
                <a:lnTo>
                  <a:pt x="62" y="57"/>
                </a:lnTo>
                <a:lnTo>
                  <a:pt x="69" y="53"/>
                </a:lnTo>
                <a:lnTo>
                  <a:pt x="75" y="49"/>
                </a:lnTo>
                <a:lnTo>
                  <a:pt x="75" y="44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" name="Freeform 192"/>
          <p:cNvSpPr>
            <a:spLocks/>
          </p:cNvSpPr>
          <p:nvPr/>
        </p:nvSpPr>
        <p:spPr bwMode="auto">
          <a:xfrm>
            <a:off x="7007225" y="4039390"/>
            <a:ext cx="201613" cy="219075"/>
          </a:xfrm>
          <a:custGeom>
            <a:avLst/>
            <a:gdLst>
              <a:gd name="T0" fmla="*/ 25 w 296"/>
              <a:gd name="T1" fmla="*/ 48 h 167"/>
              <a:gd name="T2" fmla="*/ 32 w 296"/>
              <a:gd name="T3" fmla="*/ 88 h 167"/>
              <a:gd name="T4" fmla="*/ 23 w 296"/>
              <a:gd name="T5" fmla="*/ 105 h 167"/>
              <a:gd name="T6" fmla="*/ 4 w 296"/>
              <a:gd name="T7" fmla="*/ 138 h 167"/>
              <a:gd name="T8" fmla="*/ 77 w 296"/>
              <a:gd name="T9" fmla="*/ 158 h 167"/>
              <a:gd name="T10" fmla="*/ 134 w 296"/>
              <a:gd name="T11" fmla="*/ 147 h 167"/>
              <a:gd name="T12" fmla="*/ 206 w 296"/>
              <a:gd name="T13" fmla="*/ 117 h 167"/>
              <a:gd name="T14" fmla="*/ 210 w 296"/>
              <a:gd name="T15" fmla="*/ 123 h 167"/>
              <a:gd name="T16" fmla="*/ 247 w 296"/>
              <a:gd name="T17" fmla="*/ 156 h 167"/>
              <a:gd name="T18" fmla="*/ 295 w 296"/>
              <a:gd name="T19" fmla="*/ 163 h 167"/>
              <a:gd name="T20" fmla="*/ 271 w 296"/>
              <a:gd name="T21" fmla="*/ 154 h 167"/>
              <a:gd name="T22" fmla="*/ 285 w 296"/>
              <a:gd name="T23" fmla="*/ 148 h 167"/>
              <a:gd name="T24" fmla="*/ 267 w 296"/>
              <a:gd name="T25" fmla="*/ 145 h 167"/>
              <a:gd name="T26" fmla="*/ 273 w 296"/>
              <a:gd name="T27" fmla="*/ 139 h 167"/>
              <a:gd name="T28" fmla="*/ 277 w 296"/>
              <a:gd name="T29" fmla="*/ 136 h 167"/>
              <a:gd name="T30" fmla="*/ 264 w 296"/>
              <a:gd name="T31" fmla="*/ 130 h 167"/>
              <a:gd name="T32" fmla="*/ 265 w 296"/>
              <a:gd name="T33" fmla="*/ 123 h 167"/>
              <a:gd name="T34" fmla="*/ 254 w 296"/>
              <a:gd name="T35" fmla="*/ 122 h 167"/>
              <a:gd name="T36" fmla="*/ 260 w 296"/>
              <a:gd name="T37" fmla="*/ 116 h 167"/>
              <a:gd name="T38" fmla="*/ 255 w 296"/>
              <a:gd name="T39" fmla="*/ 114 h 167"/>
              <a:gd name="T40" fmla="*/ 247 w 296"/>
              <a:gd name="T41" fmla="*/ 108 h 167"/>
              <a:gd name="T42" fmla="*/ 259 w 296"/>
              <a:gd name="T43" fmla="*/ 99 h 167"/>
              <a:gd name="T44" fmla="*/ 251 w 296"/>
              <a:gd name="T45" fmla="*/ 99 h 167"/>
              <a:gd name="T46" fmla="*/ 272 w 296"/>
              <a:gd name="T47" fmla="*/ 84 h 167"/>
              <a:gd name="T48" fmla="*/ 273 w 296"/>
              <a:gd name="T49" fmla="*/ 81 h 167"/>
              <a:gd name="T50" fmla="*/ 273 w 296"/>
              <a:gd name="T51" fmla="*/ 72 h 167"/>
              <a:gd name="T52" fmla="*/ 289 w 296"/>
              <a:gd name="T53" fmla="*/ 60 h 167"/>
              <a:gd name="T54" fmla="*/ 278 w 296"/>
              <a:gd name="T55" fmla="*/ 61 h 167"/>
              <a:gd name="T56" fmla="*/ 293 w 296"/>
              <a:gd name="T57" fmla="*/ 44 h 167"/>
              <a:gd name="T58" fmla="*/ 291 w 296"/>
              <a:gd name="T59" fmla="*/ 39 h 167"/>
              <a:gd name="T60" fmla="*/ 246 w 296"/>
              <a:gd name="T61" fmla="*/ 54 h 167"/>
              <a:gd name="T62" fmla="*/ 209 w 296"/>
              <a:gd name="T63" fmla="*/ 80 h 167"/>
              <a:gd name="T64" fmla="*/ 195 w 296"/>
              <a:gd name="T65" fmla="*/ 102 h 167"/>
              <a:gd name="T66" fmla="*/ 190 w 296"/>
              <a:gd name="T67" fmla="*/ 85 h 167"/>
              <a:gd name="T68" fmla="*/ 184 w 296"/>
              <a:gd name="T69" fmla="*/ 86 h 167"/>
              <a:gd name="T70" fmla="*/ 175 w 296"/>
              <a:gd name="T71" fmla="*/ 96 h 167"/>
              <a:gd name="T72" fmla="*/ 169 w 296"/>
              <a:gd name="T73" fmla="*/ 71 h 167"/>
              <a:gd name="T74" fmla="*/ 161 w 296"/>
              <a:gd name="T75" fmla="*/ 65 h 167"/>
              <a:gd name="T76" fmla="*/ 162 w 296"/>
              <a:gd name="T77" fmla="*/ 92 h 167"/>
              <a:gd name="T78" fmla="*/ 150 w 296"/>
              <a:gd name="T79" fmla="*/ 117 h 167"/>
              <a:gd name="T80" fmla="*/ 144 w 296"/>
              <a:gd name="T81" fmla="*/ 95 h 167"/>
              <a:gd name="T82" fmla="*/ 140 w 296"/>
              <a:gd name="T83" fmla="*/ 39 h 167"/>
              <a:gd name="T84" fmla="*/ 130 w 296"/>
              <a:gd name="T85" fmla="*/ 21 h 167"/>
              <a:gd name="T86" fmla="*/ 124 w 296"/>
              <a:gd name="T87" fmla="*/ 29 h 167"/>
              <a:gd name="T88" fmla="*/ 123 w 296"/>
              <a:gd name="T89" fmla="*/ 67 h 167"/>
              <a:gd name="T90" fmla="*/ 106 w 296"/>
              <a:gd name="T91" fmla="*/ 120 h 167"/>
              <a:gd name="T92" fmla="*/ 100 w 296"/>
              <a:gd name="T93" fmla="*/ 61 h 167"/>
              <a:gd name="T94" fmla="*/ 95 w 296"/>
              <a:gd name="T95" fmla="*/ 22 h 167"/>
              <a:gd name="T96" fmla="*/ 76 w 296"/>
              <a:gd name="T97" fmla="*/ 1 h 167"/>
              <a:gd name="T98" fmla="*/ 78 w 296"/>
              <a:gd name="T99" fmla="*/ 68 h 167"/>
              <a:gd name="T100" fmla="*/ 75 w 296"/>
              <a:gd name="T101" fmla="*/ 100 h 167"/>
              <a:gd name="T102" fmla="*/ 60 w 296"/>
              <a:gd name="T103" fmla="*/ 104 h 167"/>
              <a:gd name="T104" fmla="*/ 54 w 296"/>
              <a:gd name="T105" fmla="*/ 50 h 167"/>
              <a:gd name="T106" fmla="*/ 49 w 296"/>
              <a:gd name="T107" fmla="*/ 32 h 167"/>
              <a:gd name="T108" fmla="*/ 37 w 296"/>
              <a:gd name="T109" fmla="*/ 3 h 167"/>
              <a:gd name="T110" fmla="*/ 11 w 296"/>
              <a:gd name="T111" fmla="*/ 12 h 16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6"/>
              <a:gd name="T169" fmla="*/ 0 h 167"/>
              <a:gd name="T170" fmla="*/ 296 w 296"/>
              <a:gd name="T171" fmla="*/ 167 h 16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6" h="167">
                <a:moveTo>
                  <a:pt x="22" y="26"/>
                </a:moveTo>
                <a:lnTo>
                  <a:pt x="26" y="32"/>
                </a:lnTo>
                <a:lnTo>
                  <a:pt x="27" y="34"/>
                </a:lnTo>
                <a:lnTo>
                  <a:pt x="28" y="37"/>
                </a:lnTo>
                <a:lnTo>
                  <a:pt x="29" y="39"/>
                </a:lnTo>
                <a:lnTo>
                  <a:pt x="28" y="43"/>
                </a:lnTo>
                <a:lnTo>
                  <a:pt x="27" y="45"/>
                </a:lnTo>
                <a:lnTo>
                  <a:pt x="25" y="48"/>
                </a:lnTo>
                <a:lnTo>
                  <a:pt x="27" y="49"/>
                </a:lnTo>
                <a:lnTo>
                  <a:pt x="27" y="50"/>
                </a:lnTo>
                <a:lnTo>
                  <a:pt x="27" y="53"/>
                </a:lnTo>
                <a:lnTo>
                  <a:pt x="28" y="59"/>
                </a:lnTo>
                <a:lnTo>
                  <a:pt x="29" y="64"/>
                </a:lnTo>
                <a:lnTo>
                  <a:pt x="32" y="75"/>
                </a:lnTo>
                <a:lnTo>
                  <a:pt x="32" y="81"/>
                </a:lnTo>
                <a:lnTo>
                  <a:pt x="32" y="88"/>
                </a:lnTo>
                <a:lnTo>
                  <a:pt x="31" y="94"/>
                </a:lnTo>
                <a:lnTo>
                  <a:pt x="29" y="101"/>
                </a:lnTo>
                <a:lnTo>
                  <a:pt x="29" y="102"/>
                </a:lnTo>
                <a:lnTo>
                  <a:pt x="28" y="102"/>
                </a:lnTo>
                <a:lnTo>
                  <a:pt x="26" y="102"/>
                </a:lnTo>
                <a:lnTo>
                  <a:pt x="24" y="101"/>
                </a:lnTo>
                <a:lnTo>
                  <a:pt x="23" y="102"/>
                </a:lnTo>
                <a:lnTo>
                  <a:pt x="23" y="105"/>
                </a:lnTo>
                <a:lnTo>
                  <a:pt x="23" y="108"/>
                </a:lnTo>
                <a:lnTo>
                  <a:pt x="22" y="113"/>
                </a:lnTo>
                <a:lnTo>
                  <a:pt x="17" y="118"/>
                </a:lnTo>
                <a:lnTo>
                  <a:pt x="12" y="123"/>
                </a:lnTo>
                <a:lnTo>
                  <a:pt x="0" y="134"/>
                </a:lnTo>
                <a:lnTo>
                  <a:pt x="0" y="135"/>
                </a:lnTo>
                <a:lnTo>
                  <a:pt x="1" y="136"/>
                </a:lnTo>
                <a:lnTo>
                  <a:pt x="4" y="138"/>
                </a:lnTo>
                <a:lnTo>
                  <a:pt x="9" y="140"/>
                </a:lnTo>
                <a:lnTo>
                  <a:pt x="13" y="142"/>
                </a:lnTo>
                <a:lnTo>
                  <a:pt x="17" y="144"/>
                </a:lnTo>
                <a:lnTo>
                  <a:pt x="21" y="146"/>
                </a:lnTo>
                <a:lnTo>
                  <a:pt x="42" y="153"/>
                </a:lnTo>
                <a:lnTo>
                  <a:pt x="53" y="156"/>
                </a:lnTo>
                <a:lnTo>
                  <a:pt x="65" y="157"/>
                </a:lnTo>
                <a:lnTo>
                  <a:pt x="77" y="158"/>
                </a:lnTo>
                <a:lnTo>
                  <a:pt x="88" y="158"/>
                </a:lnTo>
                <a:lnTo>
                  <a:pt x="100" y="158"/>
                </a:lnTo>
                <a:lnTo>
                  <a:pt x="106" y="157"/>
                </a:lnTo>
                <a:lnTo>
                  <a:pt x="111" y="156"/>
                </a:lnTo>
                <a:lnTo>
                  <a:pt x="117" y="154"/>
                </a:lnTo>
                <a:lnTo>
                  <a:pt x="123" y="152"/>
                </a:lnTo>
                <a:lnTo>
                  <a:pt x="128" y="150"/>
                </a:lnTo>
                <a:lnTo>
                  <a:pt x="134" y="147"/>
                </a:lnTo>
                <a:lnTo>
                  <a:pt x="142" y="142"/>
                </a:lnTo>
                <a:lnTo>
                  <a:pt x="151" y="136"/>
                </a:lnTo>
                <a:lnTo>
                  <a:pt x="159" y="130"/>
                </a:lnTo>
                <a:lnTo>
                  <a:pt x="168" y="125"/>
                </a:lnTo>
                <a:lnTo>
                  <a:pt x="173" y="123"/>
                </a:lnTo>
                <a:lnTo>
                  <a:pt x="177" y="122"/>
                </a:lnTo>
                <a:lnTo>
                  <a:pt x="187" y="120"/>
                </a:lnTo>
                <a:lnTo>
                  <a:pt x="206" y="117"/>
                </a:lnTo>
                <a:lnTo>
                  <a:pt x="207" y="116"/>
                </a:lnTo>
                <a:lnTo>
                  <a:pt x="208" y="115"/>
                </a:lnTo>
                <a:lnTo>
                  <a:pt x="210" y="113"/>
                </a:lnTo>
                <a:lnTo>
                  <a:pt x="212" y="112"/>
                </a:lnTo>
                <a:lnTo>
                  <a:pt x="209" y="118"/>
                </a:lnTo>
                <a:lnTo>
                  <a:pt x="209" y="119"/>
                </a:lnTo>
                <a:lnTo>
                  <a:pt x="209" y="121"/>
                </a:lnTo>
                <a:lnTo>
                  <a:pt x="210" y="123"/>
                </a:lnTo>
                <a:lnTo>
                  <a:pt x="211" y="124"/>
                </a:lnTo>
                <a:lnTo>
                  <a:pt x="218" y="132"/>
                </a:lnTo>
                <a:lnTo>
                  <a:pt x="226" y="140"/>
                </a:lnTo>
                <a:lnTo>
                  <a:pt x="235" y="147"/>
                </a:lnTo>
                <a:lnTo>
                  <a:pt x="239" y="150"/>
                </a:lnTo>
                <a:lnTo>
                  <a:pt x="244" y="153"/>
                </a:lnTo>
                <a:lnTo>
                  <a:pt x="246" y="154"/>
                </a:lnTo>
                <a:lnTo>
                  <a:pt x="247" y="156"/>
                </a:lnTo>
                <a:lnTo>
                  <a:pt x="248" y="158"/>
                </a:lnTo>
                <a:lnTo>
                  <a:pt x="254" y="160"/>
                </a:lnTo>
                <a:lnTo>
                  <a:pt x="260" y="162"/>
                </a:lnTo>
                <a:lnTo>
                  <a:pt x="265" y="163"/>
                </a:lnTo>
                <a:lnTo>
                  <a:pt x="271" y="164"/>
                </a:lnTo>
                <a:lnTo>
                  <a:pt x="283" y="166"/>
                </a:lnTo>
                <a:lnTo>
                  <a:pt x="295" y="166"/>
                </a:lnTo>
                <a:lnTo>
                  <a:pt x="295" y="163"/>
                </a:lnTo>
                <a:lnTo>
                  <a:pt x="294" y="162"/>
                </a:lnTo>
                <a:lnTo>
                  <a:pt x="292" y="159"/>
                </a:lnTo>
                <a:lnTo>
                  <a:pt x="289" y="157"/>
                </a:lnTo>
                <a:lnTo>
                  <a:pt x="285" y="156"/>
                </a:lnTo>
                <a:lnTo>
                  <a:pt x="276" y="156"/>
                </a:lnTo>
                <a:lnTo>
                  <a:pt x="272" y="155"/>
                </a:lnTo>
                <a:lnTo>
                  <a:pt x="269" y="154"/>
                </a:lnTo>
                <a:lnTo>
                  <a:pt x="271" y="154"/>
                </a:lnTo>
                <a:lnTo>
                  <a:pt x="273" y="154"/>
                </a:lnTo>
                <a:lnTo>
                  <a:pt x="278" y="156"/>
                </a:lnTo>
                <a:lnTo>
                  <a:pt x="280" y="156"/>
                </a:lnTo>
                <a:lnTo>
                  <a:pt x="283" y="156"/>
                </a:lnTo>
                <a:lnTo>
                  <a:pt x="285" y="156"/>
                </a:lnTo>
                <a:lnTo>
                  <a:pt x="287" y="154"/>
                </a:lnTo>
                <a:lnTo>
                  <a:pt x="287" y="150"/>
                </a:lnTo>
                <a:lnTo>
                  <a:pt x="285" y="148"/>
                </a:lnTo>
                <a:lnTo>
                  <a:pt x="282" y="147"/>
                </a:lnTo>
                <a:lnTo>
                  <a:pt x="278" y="146"/>
                </a:lnTo>
                <a:lnTo>
                  <a:pt x="275" y="146"/>
                </a:lnTo>
                <a:lnTo>
                  <a:pt x="269" y="146"/>
                </a:lnTo>
                <a:lnTo>
                  <a:pt x="262" y="146"/>
                </a:lnTo>
                <a:lnTo>
                  <a:pt x="256" y="144"/>
                </a:lnTo>
                <a:lnTo>
                  <a:pt x="262" y="145"/>
                </a:lnTo>
                <a:lnTo>
                  <a:pt x="267" y="145"/>
                </a:lnTo>
                <a:lnTo>
                  <a:pt x="273" y="145"/>
                </a:lnTo>
                <a:lnTo>
                  <a:pt x="279" y="145"/>
                </a:lnTo>
                <a:lnTo>
                  <a:pt x="280" y="145"/>
                </a:lnTo>
                <a:lnTo>
                  <a:pt x="280" y="143"/>
                </a:lnTo>
                <a:lnTo>
                  <a:pt x="280" y="141"/>
                </a:lnTo>
                <a:lnTo>
                  <a:pt x="278" y="139"/>
                </a:lnTo>
                <a:lnTo>
                  <a:pt x="277" y="139"/>
                </a:lnTo>
                <a:lnTo>
                  <a:pt x="273" y="139"/>
                </a:lnTo>
                <a:lnTo>
                  <a:pt x="269" y="139"/>
                </a:lnTo>
                <a:lnTo>
                  <a:pt x="265" y="139"/>
                </a:lnTo>
                <a:lnTo>
                  <a:pt x="265" y="138"/>
                </a:lnTo>
                <a:lnTo>
                  <a:pt x="265" y="137"/>
                </a:lnTo>
                <a:lnTo>
                  <a:pt x="266" y="137"/>
                </a:lnTo>
                <a:lnTo>
                  <a:pt x="276" y="138"/>
                </a:lnTo>
                <a:lnTo>
                  <a:pt x="277" y="138"/>
                </a:lnTo>
                <a:lnTo>
                  <a:pt x="277" y="136"/>
                </a:lnTo>
                <a:lnTo>
                  <a:pt x="276" y="134"/>
                </a:lnTo>
                <a:lnTo>
                  <a:pt x="274" y="133"/>
                </a:lnTo>
                <a:lnTo>
                  <a:pt x="271" y="132"/>
                </a:lnTo>
                <a:lnTo>
                  <a:pt x="267" y="132"/>
                </a:lnTo>
                <a:lnTo>
                  <a:pt x="262" y="132"/>
                </a:lnTo>
                <a:lnTo>
                  <a:pt x="262" y="131"/>
                </a:lnTo>
                <a:lnTo>
                  <a:pt x="263" y="130"/>
                </a:lnTo>
                <a:lnTo>
                  <a:pt x="264" y="130"/>
                </a:lnTo>
                <a:lnTo>
                  <a:pt x="267" y="130"/>
                </a:lnTo>
                <a:lnTo>
                  <a:pt x="269" y="129"/>
                </a:lnTo>
                <a:lnTo>
                  <a:pt x="270" y="128"/>
                </a:lnTo>
                <a:lnTo>
                  <a:pt x="271" y="128"/>
                </a:lnTo>
                <a:lnTo>
                  <a:pt x="271" y="127"/>
                </a:lnTo>
                <a:lnTo>
                  <a:pt x="270" y="125"/>
                </a:lnTo>
                <a:lnTo>
                  <a:pt x="268" y="124"/>
                </a:lnTo>
                <a:lnTo>
                  <a:pt x="265" y="123"/>
                </a:lnTo>
                <a:lnTo>
                  <a:pt x="263" y="123"/>
                </a:lnTo>
                <a:lnTo>
                  <a:pt x="260" y="123"/>
                </a:lnTo>
                <a:lnTo>
                  <a:pt x="254" y="123"/>
                </a:lnTo>
                <a:lnTo>
                  <a:pt x="251" y="123"/>
                </a:lnTo>
                <a:lnTo>
                  <a:pt x="248" y="122"/>
                </a:lnTo>
                <a:lnTo>
                  <a:pt x="249" y="121"/>
                </a:lnTo>
                <a:lnTo>
                  <a:pt x="251" y="121"/>
                </a:lnTo>
                <a:lnTo>
                  <a:pt x="254" y="122"/>
                </a:lnTo>
                <a:lnTo>
                  <a:pt x="257" y="122"/>
                </a:lnTo>
                <a:lnTo>
                  <a:pt x="258" y="122"/>
                </a:lnTo>
                <a:lnTo>
                  <a:pt x="260" y="122"/>
                </a:lnTo>
                <a:lnTo>
                  <a:pt x="261" y="121"/>
                </a:lnTo>
                <a:lnTo>
                  <a:pt x="261" y="120"/>
                </a:lnTo>
                <a:lnTo>
                  <a:pt x="261" y="119"/>
                </a:lnTo>
                <a:lnTo>
                  <a:pt x="260" y="117"/>
                </a:lnTo>
                <a:lnTo>
                  <a:pt x="260" y="116"/>
                </a:lnTo>
                <a:lnTo>
                  <a:pt x="260" y="115"/>
                </a:lnTo>
                <a:lnTo>
                  <a:pt x="252" y="113"/>
                </a:lnTo>
                <a:lnTo>
                  <a:pt x="249" y="113"/>
                </a:lnTo>
                <a:lnTo>
                  <a:pt x="246" y="113"/>
                </a:lnTo>
                <a:lnTo>
                  <a:pt x="247" y="112"/>
                </a:lnTo>
                <a:lnTo>
                  <a:pt x="249" y="112"/>
                </a:lnTo>
                <a:lnTo>
                  <a:pt x="253" y="113"/>
                </a:lnTo>
                <a:lnTo>
                  <a:pt x="255" y="114"/>
                </a:lnTo>
                <a:lnTo>
                  <a:pt x="256" y="114"/>
                </a:lnTo>
                <a:lnTo>
                  <a:pt x="257" y="113"/>
                </a:lnTo>
                <a:lnTo>
                  <a:pt x="257" y="112"/>
                </a:lnTo>
                <a:lnTo>
                  <a:pt x="257" y="110"/>
                </a:lnTo>
                <a:lnTo>
                  <a:pt x="256" y="109"/>
                </a:lnTo>
                <a:lnTo>
                  <a:pt x="255" y="108"/>
                </a:lnTo>
                <a:lnTo>
                  <a:pt x="251" y="108"/>
                </a:lnTo>
                <a:lnTo>
                  <a:pt x="247" y="108"/>
                </a:lnTo>
                <a:lnTo>
                  <a:pt x="249" y="107"/>
                </a:lnTo>
                <a:lnTo>
                  <a:pt x="251" y="106"/>
                </a:lnTo>
                <a:lnTo>
                  <a:pt x="255" y="105"/>
                </a:lnTo>
                <a:lnTo>
                  <a:pt x="257" y="104"/>
                </a:lnTo>
                <a:lnTo>
                  <a:pt x="259" y="103"/>
                </a:lnTo>
                <a:lnTo>
                  <a:pt x="260" y="101"/>
                </a:lnTo>
                <a:lnTo>
                  <a:pt x="260" y="100"/>
                </a:lnTo>
                <a:lnTo>
                  <a:pt x="259" y="99"/>
                </a:lnTo>
                <a:lnTo>
                  <a:pt x="258" y="98"/>
                </a:lnTo>
                <a:lnTo>
                  <a:pt x="256" y="99"/>
                </a:lnTo>
                <a:lnTo>
                  <a:pt x="254" y="99"/>
                </a:lnTo>
                <a:lnTo>
                  <a:pt x="249" y="101"/>
                </a:lnTo>
                <a:lnTo>
                  <a:pt x="247" y="102"/>
                </a:lnTo>
                <a:lnTo>
                  <a:pt x="244" y="102"/>
                </a:lnTo>
                <a:lnTo>
                  <a:pt x="248" y="100"/>
                </a:lnTo>
                <a:lnTo>
                  <a:pt x="251" y="99"/>
                </a:lnTo>
                <a:lnTo>
                  <a:pt x="260" y="96"/>
                </a:lnTo>
                <a:lnTo>
                  <a:pt x="267" y="93"/>
                </a:lnTo>
                <a:lnTo>
                  <a:pt x="271" y="91"/>
                </a:lnTo>
                <a:lnTo>
                  <a:pt x="274" y="89"/>
                </a:lnTo>
                <a:lnTo>
                  <a:pt x="273" y="88"/>
                </a:lnTo>
                <a:lnTo>
                  <a:pt x="272" y="87"/>
                </a:lnTo>
                <a:lnTo>
                  <a:pt x="272" y="86"/>
                </a:lnTo>
                <a:lnTo>
                  <a:pt x="272" y="84"/>
                </a:lnTo>
                <a:lnTo>
                  <a:pt x="271" y="84"/>
                </a:lnTo>
                <a:lnTo>
                  <a:pt x="270" y="84"/>
                </a:lnTo>
                <a:lnTo>
                  <a:pt x="268" y="85"/>
                </a:lnTo>
                <a:lnTo>
                  <a:pt x="266" y="86"/>
                </a:lnTo>
                <a:lnTo>
                  <a:pt x="264" y="87"/>
                </a:lnTo>
                <a:lnTo>
                  <a:pt x="262" y="87"/>
                </a:lnTo>
                <a:lnTo>
                  <a:pt x="261" y="87"/>
                </a:lnTo>
                <a:lnTo>
                  <a:pt x="273" y="81"/>
                </a:lnTo>
                <a:lnTo>
                  <a:pt x="276" y="80"/>
                </a:lnTo>
                <a:lnTo>
                  <a:pt x="277" y="78"/>
                </a:lnTo>
                <a:lnTo>
                  <a:pt x="279" y="75"/>
                </a:lnTo>
                <a:lnTo>
                  <a:pt x="279" y="72"/>
                </a:lnTo>
                <a:lnTo>
                  <a:pt x="278" y="71"/>
                </a:lnTo>
                <a:lnTo>
                  <a:pt x="278" y="70"/>
                </a:lnTo>
                <a:lnTo>
                  <a:pt x="276" y="70"/>
                </a:lnTo>
                <a:lnTo>
                  <a:pt x="273" y="72"/>
                </a:lnTo>
                <a:lnTo>
                  <a:pt x="271" y="73"/>
                </a:lnTo>
                <a:lnTo>
                  <a:pt x="269" y="74"/>
                </a:lnTo>
                <a:lnTo>
                  <a:pt x="272" y="72"/>
                </a:lnTo>
                <a:lnTo>
                  <a:pt x="275" y="70"/>
                </a:lnTo>
                <a:lnTo>
                  <a:pt x="282" y="66"/>
                </a:lnTo>
                <a:lnTo>
                  <a:pt x="285" y="65"/>
                </a:lnTo>
                <a:lnTo>
                  <a:pt x="288" y="63"/>
                </a:lnTo>
                <a:lnTo>
                  <a:pt x="289" y="60"/>
                </a:lnTo>
                <a:lnTo>
                  <a:pt x="289" y="59"/>
                </a:lnTo>
                <a:lnTo>
                  <a:pt x="289" y="58"/>
                </a:lnTo>
                <a:lnTo>
                  <a:pt x="288" y="56"/>
                </a:lnTo>
                <a:lnTo>
                  <a:pt x="286" y="56"/>
                </a:lnTo>
                <a:lnTo>
                  <a:pt x="285" y="57"/>
                </a:lnTo>
                <a:lnTo>
                  <a:pt x="283" y="58"/>
                </a:lnTo>
                <a:lnTo>
                  <a:pt x="280" y="60"/>
                </a:lnTo>
                <a:lnTo>
                  <a:pt x="278" y="61"/>
                </a:lnTo>
                <a:lnTo>
                  <a:pt x="276" y="62"/>
                </a:lnTo>
                <a:lnTo>
                  <a:pt x="280" y="58"/>
                </a:lnTo>
                <a:lnTo>
                  <a:pt x="285" y="54"/>
                </a:lnTo>
                <a:lnTo>
                  <a:pt x="290" y="51"/>
                </a:lnTo>
                <a:lnTo>
                  <a:pt x="292" y="48"/>
                </a:lnTo>
                <a:lnTo>
                  <a:pt x="294" y="46"/>
                </a:lnTo>
                <a:lnTo>
                  <a:pt x="294" y="44"/>
                </a:lnTo>
                <a:lnTo>
                  <a:pt x="293" y="44"/>
                </a:lnTo>
                <a:lnTo>
                  <a:pt x="292" y="44"/>
                </a:lnTo>
                <a:lnTo>
                  <a:pt x="291" y="43"/>
                </a:lnTo>
                <a:lnTo>
                  <a:pt x="289" y="44"/>
                </a:lnTo>
                <a:lnTo>
                  <a:pt x="288" y="45"/>
                </a:lnTo>
                <a:lnTo>
                  <a:pt x="287" y="45"/>
                </a:lnTo>
                <a:lnTo>
                  <a:pt x="289" y="43"/>
                </a:lnTo>
                <a:lnTo>
                  <a:pt x="291" y="40"/>
                </a:lnTo>
                <a:lnTo>
                  <a:pt x="291" y="39"/>
                </a:lnTo>
                <a:lnTo>
                  <a:pt x="291" y="38"/>
                </a:lnTo>
                <a:lnTo>
                  <a:pt x="290" y="38"/>
                </a:lnTo>
                <a:lnTo>
                  <a:pt x="284" y="39"/>
                </a:lnTo>
                <a:lnTo>
                  <a:pt x="278" y="40"/>
                </a:lnTo>
                <a:lnTo>
                  <a:pt x="273" y="41"/>
                </a:lnTo>
                <a:lnTo>
                  <a:pt x="267" y="43"/>
                </a:lnTo>
                <a:lnTo>
                  <a:pt x="256" y="48"/>
                </a:lnTo>
                <a:lnTo>
                  <a:pt x="246" y="54"/>
                </a:lnTo>
                <a:lnTo>
                  <a:pt x="236" y="60"/>
                </a:lnTo>
                <a:lnTo>
                  <a:pt x="227" y="68"/>
                </a:lnTo>
                <a:lnTo>
                  <a:pt x="220" y="76"/>
                </a:lnTo>
                <a:lnTo>
                  <a:pt x="213" y="85"/>
                </a:lnTo>
                <a:lnTo>
                  <a:pt x="213" y="84"/>
                </a:lnTo>
                <a:lnTo>
                  <a:pt x="211" y="83"/>
                </a:lnTo>
                <a:lnTo>
                  <a:pt x="210" y="82"/>
                </a:lnTo>
                <a:lnTo>
                  <a:pt x="209" y="80"/>
                </a:lnTo>
                <a:lnTo>
                  <a:pt x="208" y="87"/>
                </a:lnTo>
                <a:lnTo>
                  <a:pt x="205" y="94"/>
                </a:lnTo>
                <a:lnTo>
                  <a:pt x="204" y="97"/>
                </a:lnTo>
                <a:lnTo>
                  <a:pt x="202" y="100"/>
                </a:lnTo>
                <a:lnTo>
                  <a:pt x="199" y="102"/>
                </a:lnTo>
                <a:lnTo>
                  <a:pt x="196" y="104"/>
                </a:lnTo>
                <a:lnTo>
                  <a:pt x="195" y="103"/>
                </a:lnTo>
                <a:lnTo>
                  <a:pt x="195" y="102"/>
                </a:lnTo>
                <a:lnTo>
                  <a:pt x="194" y="101"/>
                </a:lnTo>
                <a:lnTo>
                  <a:pt x="193" y="100"/>
                </a:lnTo>
                <a:lnTo>
                  <a:pt x="194" y="98"/>
                </a:lnTo>
                <a:lnTo>
                  <a:pt x="194" y="96"/>
                </a:lnTo>
                <a:lnTo>
                  <a:pt x="194" y="94"/>
                </a:lnTo>
                <a:lnTo>
                  <a:pt x="193" y="91"/>
                </a:lnTo>
                <a:lnTo>
                  <a:pt x="191" y="87"/>
                </a:lnTo>
                <a:lnTo>
                  <a:pt x="190" y="85"/>
                </a:lnTo>
                <a:lnTo>
                  <a:pt x="191" y="83"/>
                </a:lnTo>
                <a:lnTo>
                  <a:pt x="191" y="79"/>
                </a:lnTo>
                <a:lnTo>
                  <a:pt x="192" y="78"/>
                </a:lnTo>
                <a:lnTo>
                  <a:pt x="193" y="77"/>
                </a:lnTo>
                <a:lnTo>
                  <a:pt x="189" y="75"/>
                </a:lnTo>
                <a:lnTo>
                  <a:pt x="187" y="75"/>
                </a:lnTo>
                <a:lnTo>
                  <a:pt x="187" y="76"/>
                </a:lnTo>
                <a:lnTo>
                  <a:pt x="184" y="86"/>
                </a:lnTo>
                <a:lnTo>
                  <a:pt x="183" y="90"/>
                </a:lnTo>
                <a:lnTo>
                  <a:pt x="183" y="95"/>
                </a:lnTo>
                <a:lnTo>
                  <a:pt x="182" y="97"/>
                </a:lnTo>
                <a:lnTo>
                  <a:pt x="181" y="98"/>
                </a:lnTo>
                <a:lnTo>
                  <a:pt x="179" y="99"/>
                </a:lnTo>
                <a:lnTo>
                  <a:pt x="178" y="99"/>
                </a:lnTo>
                <a:lnTo>
                  <a:pt x="176" y="98"/>
                </a:lnTo>
                <a:lnTo>
                  <a:pt x="175" y="96"/>
                </a:lnTo>
                <a:lnTo>
                  <a:pt x="174" y="94"/>
                </a:lnTo>
                <a:lnTo>
                  <a:pt x="174" y="92"/>
                </a:lnTo>
                <a:lnTo>
                  <a:pt x="174" y="88"/>
                </a:lnTo>
                <a:lnTo>
                  <a:pt x="174" y="86"/>
                </a:lnTo>
                <a:lnTo>
                  <a:pt x="173" y="84"/>
                </a:lnTo>
                <a:lnTo>
                  <a:pt x="171" y="79"/>
                </a:lnTo>
                <a:lnTo>
                  <a:pt x="170" y="76"/>
                </a:lnTo>
                <a:lnTo>
                  <a:pt x="169" y="71"/>
                </a:lnTo>
                <a:lnTo>
                  <a:pt x="169" y="67"/>
                </a:lnTo>
                <a:lnTo>
                  <a:pt x="169" y="65"/>
                </a:lnTo>
                <a:lnTo>
                  <a:pt x="169" y="64"/>
                </a:lnTo>
                <a:lnTo>
                  <a:pt x="168" y="62"/>
                </a:lnTo>
                <a:lnTo>
                  <a:pt x="166" y="61"/>
                </a:lnTo>
                <a:lnTo>
                  <a:pt x="164" y="60"/>
                </a:lnTo>
                <a:lnTo>
                  <a:pt x="162" y="62"/>
                </a:lnTo>
                <a:lnTo>
                  <a:pt x="161" y="65"/>
                </a:lnTo>
                <a:lnTo>
                  <a:pt x="160" y="68"/>
                </a:lnTo>
                <a:lnTo>
                  <a:pt x="160" y="70"/>
                </a:lnTo>
                <a:lnTo>
                  <a:pt x="160" y="72"/>
                </a:lnTo>
                <a:lnTo>
                  <a:pt x="160" y="75"/>
                </a:lnTo>
                <a:lnTo>
                  <a:pt x="161" y="82"/>
                </a:lnTo>
                <a:lnTo>
                  <a:pt x="162" y="86"/>
                </a:lnTo>
                <a:lnTo>
                  <a:pt x="162" y="89"/>
                </a:lnTo>
                <a:lnTo>
                  <a:pt x="162" y="92"/>
                </a:lnTo>
                <a:lnTo>
                  <a:pt x="162" y="93"/>
                </a:lnTo>
                <a:lnTo>
                  <a:pt x="162" y="97"/>
                </a:lnTo>
                <a:lnTo>
                  <a:pt x="161" y="100"/>
                </a:lnTo>
                <a:lnTo>
                  <a:pt x="159" y="104"/>
                </a:lnTo>
                <a:lnTo>
                  <a:pt x="158" y="107"/>
                </a:lnTo>
                <a:lnTo>
                  <a:pt x="155" y="111"/>
                </a:lnTo>
                <a:lnTo>
                  <a:pt x="153" y="114"/>
                </a:lnTo>
                <a:lnTo>
                  <a:pt x="150" y="117"/>
                </a:lnTo>
                <a:lnTo>
                  <a:pt x="146" y="119"/>
                </a:lnTo>
                <a:lnTo>
                  <a:pt x="145" y="119"/>
                </a:lnTo>
                <a:lnTo>
                  <a:pt x="144" y="118"/>
                </a:lnTo>
                <a:lnTo>
                  <a:pt x="144" y="117"/>
                </a:lnTo>
                <a:lnTo>
                  <a:pt x="146" y="111"/>
                </a:lnTo>
                <a:lnTo>
                  <a:pt x="146" y="108"/>
                </a:lnTo>
                <a:lnTo>
                  <a:pt x="146" y="105"/>
                </a:lnTo>
                <a:lnTo>
                  <a:pt x="144" y="95"/>
                </a:lnTo>
                <a:lnTo>
                  <a:pt x="143" y="86"/>
                </a:lnTo>
                <a:lnTo>
                  <a:pt x="141" y="77"/>
                </a:lnTo>
                <a:lnTo>
                  <a:pt x="140" y="68"/>
                </a:lnTo>
                <a:lnTo>
                  <a:pt x="139" y="64"/>
                </a:lnTo>
                <a:lnTo>
                  <a:pt x="139" y="59"/>
                </a:lnTo>
                <a:lnTo>
                  <a:pt x="139" y="51"/>
                </a:lnTo>
                <a:lnTo>
                  <a:pt x="140" y="43"/>
                </a:lnTo>
                <a:lnTo>
                  <a:pt x="140" y="39"/>
                </a:lnTo>
                <a:lnTo>
                  <a:pt x="140" y="36"/>
                </a:lnTo>
                <a:lnTo>
                  <a:pt x="139" y="35"/>
                </a:lnTo>
                <a:lnTo>
                  <a:pt x="138" y="33"/>
                </a:lnTo>
                <a:lnTo>
                  <a:pt x="136" y="31"/>
                </a:lnTo>
                <a:lnTo>
                  <a:pt x="136" y="29"/>
                </a:lnTo>
                <a:lnTo>
                  <a:pt x="137" y="28"/>
                </a:lnTo>
                <a:lnTo>
                  <a:pt x="134" y="24"/>
                </a:lnTo>
                <a:lnTo>
                  <a:pt x="130" y="21"/>
                </a:lnTo>
                <a:lnTo>
                  <a:pt x="126" y="19"/>
                </a:lnTo>
                <a:lnTo>
                  <a:pt x="122" y="17"/>
                </a:lnTo>
                <a:lnTo>
                  <a:pt x="121" y="17"/>
                </a:lnTo>
                <a:lnTo>
                  <a:pt x="121" y="19"/>
                </a:lnTo>
                <a:lnTo>
                  <a:pt x="121" y="21"/>
                </a:lnTo>
                <a:lnTo>
                  <a:pt x="122" y="22"/>
                </a:lnTo>
                <a:lnTo>
                  <a:pt x="123" y="25"/>
                </a:lnTo>
                <a:lnTo>
                  <a:pt x="124" y="29"/>
                </a:lnTo>
                <a:lnTo>
                  <a:pt x="125" y="32"/>
                </a:lnTo>
                <a:lnTo>
                  <a:pt x="125" y="34"/>
                </a:lnTo>
                <a:lnTo>
                  <a:pt x="125" y="36"/>
                </a:lnTo>
                <a:lnTo>
                  <a:pt x="124" y="39"/>
                </a:lnTo>
                <a:lnTo>
                  <a:pt x="124" y="43"/>
                </a:lnTo>
                <a:lnTo>
                  <a:pt x="123" y="46"/>
                </a:lnTo>
                <a:lnTo>
                  <a:pt x="123" y="48"/>
                </a:lnTo>
                <a:lnTo>
                  <a:pt x="123" y="67"/>
                </a:lnTo>
                <a:lnTo>
                  <a:pt x="122" y="76"/>
                </a:lnTo>
                <a:lnTo>
                  <a:pt x="120" y="85"/>
                </a:lnTo>
                <a:lnTo>
                  <a:pt x="119" y="94"/>
                </a:lnTo>
                <a:lnTo>
                  <a:pt x="116" y="103"/>
                </a:lnTo>
                <a:lnTo>
                  <a:pt x="112" y="111"/>
                </a:lnTo>
                <a:lnTo>
                  <a:pt x="107" y="119"/>
                </a:lnTo>
                <a:lnTo>
                  <a:pt x="107" y="120"/>
                </a:lnTo>
                <a:lnTo>
                  <a:pt x="106" y="120"/>
                </a:lnTo>
                <a:lnTo>
                  <a:pt x="105" y="119"/>
                </a:lnTo>
                <a:lnTo>
                  <a:pt x="104" y="118"/>
                </a:lnTo>
                <a:lnTo>
                  <a:pt x="104" y="119"/>
                </a:lnTo>
                <a:lnTo>
                  <a:pt x="105" y="107"/>
                </a:lnTo>
                <a:lnTo>
                  <a:pt x="103" y="96"/>
                </a:lnTo>
                <a:lnTo>
                  <a:pt x="102" y="84"/>
                </a:lnTo>
                <a:lnTo>
                  <a:pt x="100" y="72"/>
                </a:lnTo>
                <a:lnTo>
                  <a:pt x="100" y="61"/>
                </a:lnTo>
                <a:lnTo>
                  <a:pt x="100" y="54"/>
                </a:lnTo>
                <a:lnTo>
                  <a:pt x="99" y="46"/>
                </a:lnTo>
                <a:lnTo>
                  <a:pt x="97" y="38"/>
                </a:lnTo>
                <a:lnTo>
                  <a:pt x="95" y="31"/>
                </a:lnTo>
                <a:lnTo>
                  <a:pt x="94" y="29"/>
                </a:lnTo>
                <a:lnTo>
                  <a:pt x="94" y="26"/>
                </a:lnTo>
                <a:lnTo>
                  <a:pt x="95" y="24"/>
                </a:lnTo>
                <a:lnTo>
                  <a:pt x="95" y="22"/>
                </a:lnTo>
                <a:lnTo>
                  <a:pt x="93" y="19"/>
                </a:lnTo>
                <a:lnTo>
                  <a:pt x="93" y="17"/>
                </a:lnTo>
                <a:lnTo>
                  <a:pt x="92" y="14"/>
                </a:lnTo>
                <a:lnTo>
                  <a:pt x="92" y="11"/>
                </a:lnTo>
                <a:lnTo>
                  <a:pt x="91" y="6"/>
                </a:lnTo>
                <a:lnTo>
                  <a:pt x="89" y="4"/>
                </a:lnTo>
                <a:lnTo>
                  <a:pt x="87" y="2"/>
                </a:lnTo>
                <a:lnTo>
                  <a:pt x="76" y="1"/>
                </a:lnTo>
                <a:lnTo>
                  <a:pt x="71" y="0"/>
                </a:lnTo>
                <a:lnTo>
                  <a:pt x="66" y="0"/>
                </a:lnTo>
                <a:lnTo>
                  <a:pt x="70" y="8"/>
                </a:lnTo>
                <a:lnTo>
                  <a:pt x="73" y="16"/>
                </a:lnTo>
                <a:lnTo>
                  <a:pt x="75" y="24"/>
                </a:lnTo>
                <a:lnTo>
                  <a:pt x="76" y="32"/>
                </a:lnTo>
                <a:lnTo>
                  <a:pt x="78" y="67"/>
                </a:lnTo>
                <a:lnTo>
                  <a:pt x="78" y="68"/>
                </a:lnTo>
                <a:lnTo>
                  <a:pt x="78" y="70"/>
                </a:lnTo>
                <a:lnTo>
                  <a:pt x="78" y="73"/>
                </a:lnTo>
                <a:lnTo>
                  <a:pt x="77" y="76"/>
                </a:lnTo>
                <a:lnTo>
                  <a:pt x="78" y="81"/>
                </a:lnTo>
                <a:lnTo>
                  <a:pt x="78" y="87"/>
                </a:lnTo>
                <a:lnTo>
                  <a:pt x="78" y="89"/>
                </a:lnTo>
                <a:lnTo>
                  <a:pt x="77" y="92"/>
                </a:lnTo>
                <a:lnTo>
                  <a:pt x="75" y="100"/>
                </a:lnTo>
                <a:lnTo>
                  <a:pt x="73" y="107"/>
                </a:lnTo>
                <a:lnTo>
                  <a:pt x="69" y="115"/>
                </a:lnTo>
                <a:lnTo>
                  <a:pt x="67" y="119"/>
                </a:lnTo>
                <a:lnTo>
                  <a:pt x="65" y="122"/>
                </a:lnTo>
                <a:lnTo>
                  <a:pt x="63" y="119"/>
                </a:lnTo>
                <a:lnTo>
                  <a:pt x="62" y="116"/>
                </a:lnTo>
                <a:lnTo>
                  <a:pt x="60" y="110"/>
                </a:lnTo>
                <a:lnTo>
                  <a:pt x="60" y="104"/>
                </a:lnTo>
                <a:lnTo>
                  <a:pt x="58" y="98"/>
                </a:lnTo>
                <a:lnTo>
                  <a:pt x="56" y="92"/>
                </a:lnTo>
                <a:lnTo>
                  <a:pt x="56" y="86"/>
                </a:lnTo>
                <a:lnTo>
                  <a:pt x="55" y="79"/>
                </a:lnTo>
                <a:lnTo>
                  <a:pt x="55" y="74"/>
                </a:lnTo>
                <a:lnTo>
                  <a:pt x="56" y="61"/>
                </a:lnTo>
                <a:lnTo>
                  <a:pt x="55" y="55"/>
                </a:lnTo>
                <a:lnTo>
                  <a:pt x="54" y="50"/>
                </a:lnTo>
                <a:lnTo>
                  <a:pt x="54" y="48"/>
                </a:lnTo>
                <a:lnTo>
                  <a:pt x="54" y="46"/>
                </a:lnTo>
                <a:lnTo>
                  <a:pt x="52" y="42"/>
                </a:lnTo>
                <a:lnTo>
                  <a:pt x="50" y="38"/>
                </a:lnTo>
                <a:lnTo>
                  <a:pt x="50" y="36"/>
                </a:lnTo>
                <a:lnTo>
                  <a:pt x="49" y="35"/>
                </a:lnTo>
                <a:lnTo>
                  <a:pt x="49" y="33"/>
                </a:lnTo>
                <a:lnTo>
                  <a:pt x="49" y="32"/>
                </a:lnTo>
                <a:lnTo>
                  <a:pt x="49" y="30"/>
                </a:lnTo>
                <a:lnTo>
                  <a:pt x="49" y="29"/>
                </a:lnTo>
                <a:lnTo>
                  <a:pt x="45" y="19"/>
                </a:lnTo>
                <a:lnTo>
                  <a:pt x="43" y="14"/>
                </a:lnTo>
                <a:lnTo>
                  <a:pt x="42" y="9"/>
                </a:lnTo>
                <a:lnTo>
                  <a:pt x="41" y="7"/>
                </a:lnTo>
                <a:lnTo>
                  <a:pt x="39" y="4"/>
                </a:lnTo>
                <a:lnTo>
                  <a:pt x="37" y="3"/>
                </a:lnTo>
                <a:lnTo>
                  <a:pt x="34" y="2"/>
                </a:lnTo>
                <a:lnTo>
                  <a:pt x="30" y="3"/>
                </a:lnTo>
                <a:lnTo>
                  <a:pt x="25" y="5"/>
                </a:lnTo>
                <a:lnTo>
                  <a:pt x="20" y="7"/>
                </a:lnTo>
                <a:lnTo>
                  <a:pt x="15" y="8"/>
                </a:lnTo>
                <a:lnTo>
                  <a:pt x="13" y="10"/>
                </a:lnTo>
                <a:lnTo>
                  <a:pt x="12" y="11"/>
                </a:lnTo>
                <a:lnTo>
                  <a:pt x="11" y="12"/>
                </a:lnTo>
                <a:lnTo>
                  <a:pt x="12" y="13"/>
                </a:lnTo>
                <a:lnTo>
                  <a:pt x="15" y="16"/>
                </a:lnTo>
                <a:lnTo>
                  <a:pt x="17" y="19"/>
                </a:lnTo>
                <a:lnTo>
                  <a:pt x="19" y="23"/>
                </a:lnTo>
                <a:lnTo>
                  <a:pt x="22" y="26"/>
                </a:lnTo>
              </a:path>
            </a:pathLst>
          </a:custGeom>
          <a:solidFill>
            <a:srgbClr val="00B261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Freeform 193"/>
          <p:cNvSpPr>
            <a:spLocks/>
          </p:cNvSpPr>
          <p:nvPr/>
        </p:nvSpPr>
        <p:spPr bwMode="auto">
          <a:xfrm>
            <a:off x="7005638" y="4058440"/>
            <a:ext cx="22225" cy="114300"/>
          </a:xfrm>
          <a:custGeom>
            <a:avLst/>
            <a:gdLst>
              <a:gd name="T0" fmla="*/ 3 w 32"/>
              <a:gd name="T1" fmla="*/ 12 h 88"/>
              <a:gd name="T2" fmla="*/ 6 w 32"/>
              <a:gd name="T3" fmla="*/ 14 h 88"/>
              <a:gd name="T4" fmla="*/ 7 w 32"/>
              <a:gd name="T5" fmla="*/ 15 h 88"/>
              <a:gd name="T6" fmla="*/ 8 w 32"/>
              <a:gd name="T7" fmla="*/ 17 h 88"/>
              <a:gd name="T8" fmla="*/ 8 w 32"/>
              <a:gd name="T9" fmla="*/ 21 h 88"/>
              <a:gd name="T10" fmla="*/ 8 w 32"/>
              <a:gd name="T11" fmla="*/ 22 h 88"/>
              <a:gd name="T12" fmla="*/ 8 w 32"/>
              <a:gd name="T13" fmla="*/ 24 h 88"/>
              <a:gd name="T14" fmla="*/ 10 w 32"/>
              <a:gd name="T15" fmla="*/ 28 h 88"/>
              <a:gd name="T16" fmla="*/ 12 w 32"/>
              <a:gd name="T17" fmla="*/ 31 h 88"/>
              <a:gd name="T18" fmla="*/ 14 w 32"/>
              <a:gd name="T19" fmla="*/ 39 h 88"/>
              <a:gd name="T20" fmla="*/ 16 w 32"/>
              <a:gd name="T21" fmla="*/ 47 h 88"/>
              <a:gd name="T22" fmla="*/ 18 w 32"/>
              <a:gd name="T23" fmla="*/ 50 h 88"/>
              <a:gd name="T24" fmla="*/ 20 w 32"/>
              <a:gd name="T25" fmla="*/ 54 h 88"/>
              <a:gd name="T26" fmla="*/ 20 w 32"/>
              <a:gd name="T27" fmla="*/ 56 h 88"/>
              <a:gd name="T28" fmla="*/ 19 w 32"/>
              <a:gd name="T29" fmla="*/ 59 h 88"/>
              <a:gd name="T30" fmla="*/ 19 w 32"/>
              <a:gd name="T31" fmla="*/ 62 h 88"/>
              <a:gd name="T32" fmla="*/ 18 w 32"/>
              <a:gd name="T33" fmla="*/ 64 h 88"/>
              <a:gd name="T34" fmla="*/ 20 w 32"/>
              <a:gd name="T35" fmla="*/ 70 h 88"/>
              <a:gd name="T36" fmla="*/ 21 w 32"/>
              <a:gd name="T37" fmla="*/ 76 h 88"/>
              <a:gd name="T38" fmla="*/ 24 w 32"/>
              <a:gd name="T39" fmla="*/ 82 h 88"/>
              <a:gd name="T40" fmla="*/ 27 w 32"/>
              <a:gd name="T41" fmla="*/ 87 h 88"/>
              <a:gd name="T42" fmla="*/ 29 w 32"/>
              <a:gd name="T43" fmla="*/ 86 h 88"/>
              <a:gd name="T44" fmla="*/ 30 w 32"/>
              <a:gd name="T45" fmla="*/ 84 h 88"/>
              <a:gd name="T46" fmla="*/ 31 w 32"/>
              <a:gd name="T47" fmla="*/ 80 h 88"/>
              <a:gd name="T48" fmla="*/ 31 w 32"/>
              <a:gd name="T49" fmla="*/ 76 h 88"/>
              <a:gd name="T50" fmla="*/ 31 w 32"/>
              <a:gd name="T51" fmla="*/ 73 h 88"/>
              <a:gd name="T52" fmla="*/ 30 w 32"/>
              <a:gd name="T53" fmla="*/ 64 h 88"/>
              <a:gd name="T54" fmla="*/ 29 w 32"/>
              <a:gd name="T55" fmla="*/ 54 h 88"/>
              <a:gd name="T56" fmla="*/ 28 w 32"/>
              <a:gd name="T57" fmla="*/ 44 h 88"/>
              <a:gd name="T58" fmla="*/ 27 w 32"/>
              <a:gd name="T59" fmla="*/ 33 h 88"/>
              <a:gd name="T60" fmla="*/ 28 w 32"/>
              <a:gd name="T61" fmla="*/ 31 h 88"/>
              <a:gd name="T62" fmla="*/ 28 w 32"/>
              <a:gd name="T63" fmla="*/ 29 h 88"/>
              <a:gd name="T64" fmla="*/ 29 w 32"/>
              <a:gd name="T65" fmla="*/ 25 h 88"/>
              <a:gd name="T66" fmla="*/ 28 w 32"/>
              <a:gd name="T67" fmla="*/ 23 h 88"/>
              <a:gd name="T68" fmla="*/ 24 w 32"/>
              <a:gd name="T69" fmla="*/ 16 h 88"/>
              <a:gd name="T70" fmla="*/ 21 w 32"/>
              <a:gd name="T71" fmla="*/ 9 h 88"/>
              <a:gd name="T72" fmla="*/ 19 w 32"/>
              <a:gd name="T73" fmla="*/ 6 h 88"/>
              <a:gd name="T74" fmla="*/ 17 w 32"/>
              <a:gd name="T75" fmla="*/ 3 h 88"/>
              <a:gd name="T76" fmla="*/ 14 w 32"/>
              <a:gd name="T77" fmla="*/ 1 h 88"/>
              <a:gd name="T78" fmla="*/ 11 w 32"/>
              <a:gd name="T79" fmla="*/ 0 h 88"/>
              <a:gd name="T80" fmla="*/ 9 w 32"/>
              <a:gd name="T81" fmla="*/ 0 h 88"/>
              <a:gd name="T82" fmla="*/ 6 w 32"/>
              <a:gd name="T83" fmla="*/ 0 h 88"/>
              <a:gd name="T84" fmla="*/ 4 w 32"/>
              <a:gd name="T85" fmla="*/ 2 h 88"/>
              <a:gd name="T86" fmla="*/ 2 w 32"/>
              <a:gd name="T87" fmla="*/ 4 h 88"/>
              <a:gd name="T88" fmla="*/ 0 w 32"/>
              <a:gd name="T89" fmla="*/ 6 h 88"/>
              <a:gd name="T90" fmla="*/ 0 w 32"/>
              <a:gd name="T91" fmla="*/ 8 h 88"/>
              <a:gd name="T92" fmla="*/ 0 w 32"/>
              <a:gd name="T93" fmla="*/ 9 h 88"/>
              <a:gd name="T94" fmla="*/ 1 w 32"/>
              <a:gd name="T95" fmla="*/ 10 h 88"/>
              <a:gd name="T96" fmla="*/ 2 w 32"/>
              <a:gd name="T97" fmla="*/ 11 h 88"/>
              <a:gd name="T98" fmla="*/ 3 w 32"/>
              <a:gd name="T99" fmla="*/ 12 h 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"/>
              <a:gd name="T151" fmla="*/ 0 h 88"/>
              <a:gd name="T152" fmla="*/ 32 w 32"/>
              <a:gd name="T153" fmla="*/ 88 h 8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" h="88">
                <a:moveTo>
                  <a:pt x="3" y="12"/>
                </a:moveTo>
                <a:lnTo>
                  <a:pt x="6" y="14"/>
                </a:lnTo>
                <a:lnTo>
                  <a:pt x="7" y="15"/>
                </a:lnTo>
                <a:lnTo>
                  <a:pt x="8" y="17"/>
                </a:lnTo>
                <a:lnTo>
                  <a:pt x="8" y="21"/>
                </a:lnTo>
                <a:lnTo>
                  <a:pt x="8" y="22"/>
                </a:lnTo>
                <a:lnTo>
                  <a:pt x="8" y="24"/>
                </a:lnTo>
                <a:lnTo>
                  <a:pt x="10" y="28"/>
                </a:lnTo>
                <a:lnTo>
                  <a:pt x="12" y="31"/>
                </a:lnTo>
                <a:lnTo>
                  <a:pt x="14" y="39"/>
                </a:lnTo>
                <a:lnTo>
                  <a:pt x="16" y="47"/>
                </a:lnTo>
                <a:lnTo>
                  <a:pt x="18" y="50"/>
                </a:lnTo>
                <a:lnTo>
                  <a:pt x="20" y="54"/>
                </a:lnTo>
                <a:lnTo>
                  <a:pt x="20" y="56"/>
                </a:lnTo>
                <a:lnTo>
                  <a:pt x="19" y="59"/>
                </a:lnTo>
                <a:lnTo>
                  <a:pt x="19" y="62"/>
                </a:lnTo>
                <a:lnTo>
                  <a:pt x="18" y="64"/>
                </a:lnTo>
                <a:lnTo>
                  <a:pt x="20" y="70"/>
                </a:lnTo>
                <a:lnTo>
                  <a:pt x="21" y="76"/>
                </a:lnTo>
                <a:lnTo>
                  <a:pt x="24" y="82"/>
                </a:lnTo>
                <a:lnTo>
                  <a:pt x="27" y="87"/>
                </a:lnTo>
                <a:lnTo>
                  <a:pt x="29" y="86"/>
                </a:lnTo>
                <a:lnTo>
                  <a:pt x="30" y="84"/>
                </a:lnTo>
                <a:lnTo>
                  <a:pt x="31" y="80"/>
                </a:lnTo>
                <a:lnTo>
                  <a:pt x="31" y="76"/>
                </a:lnTo>
                <a:lnTo>
                  <a:pt x="31" y="73"/>
                </a:lnTo>
                <a:lnTo>
                  <a:pt x="30" y="64"/>
                </a:lnTo>
                <a:lnTo>
                  <a:pt x="29" y="54"/>
                </a:lnTo>
                <a:lnTo>
                  <a:pt x="28" y="44"/>
                </a:lnTo>
                <a:lnTo>
                  <a:pt x="27" y="33"/>
                </a:lnTo>
                <a:lnTo>
                  <a:pt x="28" y="31"/>
                </a:lnTo>
                <a:lnTo>
                  <a:pt x="28" y="29"/>
                </a:lnTo>
                <a:lnTo>
                  <a:pt x="29" y="25"/>
                </a:lnTo>
                <a:lnTo>
                  <a:pt x="28" y="23"/>
                </a:lnTo>
                <a:lnTo>
                  <a:pt x="24" y="16"/>
                </a:lnTo>
                <a:lnTo>
                  <a:pt x="21" y="9"/>
                </a:lnTo>
                <a:lnTo>
                  <a:pt x="19" y="6"/>
                </a:lnTo>
                <a:lnTo>
                  <a:pt x="17" y="3"/>
                </a:lnTo>
                <a:lnTo>
                  <a:pt x="14" y="1"/>
                </a:lnTo>
                <a:lnTo>
                  <a:pt x="11" y="0"/>
                </a:lnTo>
                <a:lnTo>
                  <a:pt x="9" y="0"/>
                </a:lnTo>
                <a:lnTo>
                  <a:pt x="6" y="0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1" y="10"/>
                </a:lnTo>
                <a:lnTo>
                  <a:pt x="2" y="11"/>
                </a:lnTo>
                <a:lnTo>
                  <a:pt x="3" y="12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Freeform 194"/>
          <p:cNvSpPr>
            <a:spLocks/>
          </p:cNvSpPr>
          <p:nvPr/>
        </p:nvSpPr>
        <p:spPr bwMode="auto">
          <a:xfrm>
            <a:off x="7034213" y="4039390"/>
            <a:ext cx="25400" cy="153988"/>
          </a:xfrm>
          <a:custGeom>
            <a:avLst/>
            <a:gdLst>
              <a:gd name="T0" fmla="*/ 9 w 37"/>
              <a:gd name="T1" fmla="*/ 23 h 117"/>
              <a:gd name="T2" fmla="*/ 11 w 37"/>
              <a:gd name="T3" fmla="*/ 25 h 117"/>
              <a:gd name="T4" fmla="*/ 11 w 37"/>
              <a:gd name="T5" fmla="*/ 27 h 117"/>
              <a:gd name="T6" fmla="*/ 12 w 37"/>
              <a:gd name="T7" fmla="*/ 32 h 117"/>
              <a:gd name="T8" fmla="*/ 11 w 37"/>
              <a:gd name="T9" fmla="*/ 38 h 117"/>
              <a:gd name="T10" fmla="*/ 12 w 37"/>
              <a:gd name="T11" fmla="*/ 40 h 117"/>
              <a:gd name="T12" fmla="*/ 13 w 37"/>
              <a:gd name="T13" fmla="*/ 43 h 117"/>
              <a:gd name="T14" fmla="*/ 14 w 37"/>
              <a:gd name="T15" fmla="*/ 46 h 117"/>
              <a:gd name="T16" fmla="*/ 16 w 37"/>
              <a:gd name="T17" fmla="*/ 49 h 117"/>
              <a:gd name="T18" fmla="*/ 17 w 37"/>
              <a:gd name="T19" fmla="*/ 56 h 117"/>
              <a:gd name="T20" fmla="*/ 17 w 37"/>
              <a:gd name="T21" fmla="*/ 72 h 117"/>
              <a:gd name="T22" fmla="*/ 17 w 37"/>
              <a:gd name="T23" fmla="*/ 77 h 117"/>
              <a:gd name="T24" fmla="*/ 17 w 37"/>
              <a:gd name="T25" fmla="*/ 83 h 117"/>
              <a:gd name="T26" fmla="*/ 17 w 37"/>
              <a:gd name="T27" fmla="*/ 89 h 117"/>
              <a:gd name="T28" fmla="*/ 17 w 37"/>
              <a:gd name="T29" fmla="*/ 92 h 117"/>
              <a:gd name="T30" fmla="*/ 18 w 37"/>
              <a:gd name="T31" fmla="*/ 95 h 117"/>
              <a:gd name="T32" fmla="*/ 19 w 37"/>
              <a:gd name="T33" fmla="*/ 101 h 117"/>
              <a:gd name="T34" fmla="*/ 21 w 37"/>
              <a:gd name="T35" fmla="*/ 106 h 117"/>
              <a:gd name="T36" fmla="*/ 22 w 37"/>
              <a:gd name="T37" fmla="*/ 111 h 117"/>
              <a:gd name="T38" fmla="*/ 24 w 37"/>
              <a:gd name="T39" fmla="*/ 116 h 117"/>
              <a:gd name="T40" fmla="*/ 28 w 37"/>
              <a:gd name="T41" fmla="*/ 111 h 117"/>
              <a:gd name="T42" fmla="*/ 30 w 37"/>
              <a:gd name="T43" fmla="*/ 106 h 117"/>
              <a:gd name="T44" fmla="*/ 32 w 37"/>
              <a:gd name="T45" fmla="*/ 101 h 117"/>
              <a:gd name="T46" fmla="*/ 34 w 37"/>
              <a:gd name="T47" fmla="*/ 96 h 117"/>
              <a:gd name="T48" fmla="*/ 35 w 37"/>
              <a:gd name="T49" fmla="*/ 90 h 117"/>
              <a:gd name="T50" fmla="*/ 36 w 37"/>
              <a:gd name="T51" fmla="*/ 85 h 117"/>
              <a:gd name="T52" fmla="*/ 36 w 37"/>
              <a:gd name="T53" fmla="*/ 79 h 117"/>
              <a:gd name="T54" fmla="*/ 35 w 37"/>
              <a:gd name="T55" fmla="*/ 74 h 117"/>
              <a:gd name="T56" fmla="*/ 36 w 37"/>
              <a:gd name="T57" fmla="*/ 71 h 117"/>
              <a:gd name="T58" fmla="*/ 36 w 37"/>
              <a:gd name="T59" fmla="*/ 69 h 117"/>
              <a:gd name="T60" fmla="*/ 36 w 37"/>
              <a:gd name="T61" fmla="*/ 68 h 117"/>
              <a:gd name="T62" fmla="*/ 36 w 37"/>
              <a:gd name="T63" fmla="*/ 54 h 117"/>
              <a:gd name="T64" fmla="*/ 35 w 37"/>
              <a:gd name="T65" fmla="*/ 40 h 117"/>
              <a:gd name="T66" fmla="*/ 35 w 37"/>
              <a:gd name="T67" fmla="*/ 34 h 117"/>
              <a:gd name="T68" fmla="*/ 34 w 37"/>
              <a:gd name="T69" fmla="*/ 27 h 117"/>
              <a:gd name="T70" fmla="*/ 32 w 37"/>
              <a:gd name="T71" fmla="*/ 20 h 117"/>
              <a:gd name="T72" fmla="*/ 30 w 37"/>
              <a:gd name="T73" fmla="*/ 13 h 117"/>
              <a:gd name="T74" fmla="*/ 28 w 37"/>
              <a:gd name="T75" fmla="*/ 9 h 117"/>
              <a:gd name="T76" fmla="*/ 26 w 37"/>
              <a:gd name="T77" fmla="*/ 6 h 117"/>
              <a:gd name="T78" fmla="*/ 24 w 37"/>
              <a:gd name="T79" fmla="*/ 3 h 117"/>
              <a:gd name="T80" fmla="*/ 20 w 37"/>
              <a:gd name="T81" fmla="*/ 0 h 117"/>
              <a:gd name="T82" fmla="*/ 16 w 37"/>
              <a:gd name="T83" fmla="*/ 0 h 117"/>
              <a:gd name="T84" fmla="*/ 11 w 37"/>
              <a:gd name="T85" fmla="*/ 0 h 117"/>
              <a:gd name="T86" fmla="*/ 6 w 37"/>
              <a:gd name="T87" fmla="*/ 1 h 117"/>
              <a:gd name="T88" fmla="*/ 2 w 37"/>
              <a:gd name="T89" fmla="*/ 3 h 117"/>
              <a:gd name="T90" fmla="*/ 1 w 37"/>
              <a:gd name="T91" fmla="*/ 4 h 117"/>
              <a:gd name="T92" fmla="*/ 0 w 37"/>
              <a:gd name="T93" fmla="*/ 6 h 117"/>
              <a:gd name="T94" fmla="*/ 0 w 37"/>
              <a:gd name="T95" fmla="*/ 7 h 117"/>
              <a:gd name="T96" fmla="*/ 1 w 37"/>
              <a:gd name="T97" fmla="*/ 9 h 117"/>
              <a:gd name="T98" fmla="*/ 4 w 37"/>
              <a:gd name="T99" fmla="*/ 13 h 117"/>
              <a:gd name="T100" fmla="*/ 5 w 37"/>
              <a:gd name="T101" fmla="*/ 16 h 117"/>
              <a:gd name="T102" fmla="*/ 5 w 37"/>
              <a:gd name="T103" fmla="*/ 18 h 117"/>
              <a:gd name="T104" fmla="*/ 5 w 37"/>
              <a:gd name="T105" fmla="*/ 19 h 117"/>
              <a:gd name="T106" fmla="*/ 6 w 37"/>
              <a:gd name="T107" fmla="*/ 20 h 117"/>
              <a:gd name="T108" fmla="*/ 7 w 37"/>
              <a:gd name="T109" fmla="*/ 22 h 117"/>
              <a:gd name="T110" fmla="*/ 9 w 37"/>
              <a:gd name="T111" fmla="*/ 23 h 11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37"/>
              <a:gd name="T169" fmla="*/ 0 h 117"/>
              <a:gd name="T170" fmla="*/ 37 w 37"/>
              <a:gd name="T171" fmla="*/ 117 h 11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37" h="117">
                <a:moveTo>
                  <a:pt x="9" y="23"/>
                </a:moveTo>
                <a:lnTo>
                  <a:pt x="11" y="25"/>
                </a:lnTo>
                <a:lnTo>
                  <a:pt x="11" y="27"/>
                </a:lnTo>
                <a:lnTo>
                  <a:pt x="12" y="32"/>
                </a:lnTo>
                <a:lnTo>
                  <a:pt x="11" y="38"/>
                </a:lnTo>
                <a:lnTo>
                  <a:pt x="12" y="40"/>
                </a:lnTo>
                <a:lnTo>
                  <a:pt x="13" y="43"/>
                </a:lnTo>
                <a:lnTo>
                  <a:pt x="14" y="46"/>
                </a:lnTo>
                <a:lnTo>
                  <a:pt x="16" y="49"/>
                </a:lnTo>
                <a:lnTo>
                  <a:pt x="17" y="56"/>
                </a:lnTo>
                <a:lnTo>
                  <a:pt x="17" y="72"/>
                </a:lnTo>
                <a:lnTo>
                  <a:pt x="17" y="77"/>
                </a:lnTo>
                <a:lnTo>
                  <a:pt x="17" y="83"/>
                </a:lnTo>
                <a:lnTo>
                  <a:pt x="17" y="89"/>
                </a:lnTo>
                <a:lnTo>
                  <a:pt x="17" y="92"/>
                </a:lnTo>
                <a:lnTo>
                  <a:pt x="18" y="95"/>
                </a:lnTo>
                <a:lnTo>
                  <a:pt x="19" y="101"/>
                </a:lnTo>
                <a:lnTo>
                  <a:pt x="21" y="106"/>
                </a:lnTo>
                <a:lnTo>
                  <a:pt x="22" y="111"/>
                </a:lnTo>
                <a:lnTo>
                  <a:pt x="24" y="116"/>
                </a:lnTo>
                <a:lnTo>
                  <a:pt x="28" y="111"/>
                </a:lnTo>
                <a:lnTo>
                  <a:pt x="30" y="106"/>
                </a:lnTo>
                <a:lnTo>
                  <a:pt x="32" y="101"/>
                </a:lnTo>
                <a:lnTo>
                  <a:pt x="34" y="96"/>
                </a:lnTo>
                <a:lnTo>
                  <a:pt x="35" y="90"/>
                </a:lnTo>
                <a:lnTo>
                  <a:pt x="36" y="85"/>
                </a:lnTo>
                <a:lnTo>
                  <a:pt x="36" y="79"/>
                </a:lnTo>
                <a:lnTo>
                  <a:pt x="35" y="74"/>
                </a:lnTo>
                <a:lnTo>
                  <a:pt x="36" y="71"/>
                </a:lnTo>
                <a:lnTo>
                  <a:pt x="36" y="69"/>
                </a:lnTo>
                <a:lnTo>
                  <a:pt x="36" y="68"/>
                </a:lnTo>
                <a:lnTo>
                  <a:pt x="36" y="54"/>
                </a:lnTo>
                <a:lnTo>
                  <a:pt x="35" y="40"/>
                </a:lnTo>
                <a:lnTo>
                  <a:pt x="35" y="34"/>
                </a:lnTo>
                <a:lnTo>
                  <a:pt x="34" y="27"/>
                </a:lnTo>
                <a:lnTo>
                  <a:pt x="32" y="20"/>
                </a:lnTo>
                <a:lnTo>
                  <a:pt x="30" y="13"/>
                </a:lnTo>
                <a:lnTo>
                  <a:pt x="28" y="9"/>
                </a:lnTo>
                <a:lnTo>
                  <a:pt x="26" y="6"/>
                </a:lnTo>
                <a:lnTo>
                  <a:pt x="24" y="3"/>
                </a:lnTo>
                <a:lnTo>
                  <a:pt x="20" y="0"/>
                </a:lnTo>
                <a:lnTo>
                  <a:pt x="16" y="0"/>
                </a:lnTo>
                <a:lnTo>
                  <a:pt x="11" y="0"/>
                </a:lnTo>
                <a:lnTo>
                  <a:pt x="6" y="1"/>
                </a:lnTo>
                <a:lnTo>
                  <a:pt x="2" y="3"/>
                </a:lnTo>
                <a:lnTo>
                  <a:pt x="1" y="4"/>
                </a:lnTo>
                <a:lnTo>
                  <a:pt x="0" y="6"/>
                </a:lnTo>
                <a:lnTo>
                  <a:pt x="0" y="7"/>
                </a:lnTo>
                <a:lnTo>
                  <a:pt x="1" y="9"/>
                </a:lnTo>
                <a:lnTo>
                  <a:pt x="4" y="13"/>
                </a:lnTo>
                <a:lnTo>
                  <a:pt x="5" y="16"/>
                </a:lnTo>
                <a:lnTo>
                  <a:pt x="5" y="18"/>
                </a:lnTo>
                <a:lnTo>
                  <a:pt x="5" y="19"/>
                </a:lnTo>
                <a:lnTo>
                  <a:pt x="6" y="20"/>
                </a:lnTo>
                <a:lnTo>
                  <a:pt x="7" y="22"/>
                </a:lnTo>
                <a:lnTo>
                  <a:pt x="9" y="23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Freeform 195"/>
          <p:cNvSpPr>
            <a:spLocks/>
          </p:cNvSpPr>
          <p:nvPr/>
        </p:nvSpPr>
        <p:spPr bwMode="auto">
          <a:xfrm>
            <a:off x="7070725" y="4042565"/>
            <a:ext cx="22225" cy="150813"/>
          </a:xfrm>
          <a:custGeom>
            <a:avLst/>
            <a:gdLst>
              <a:gd name="T0" fmla="*/ 4 w 33"/>
              <a:gd name="T1" fmla="*/ 29 h 115"/>
              <a:gd name="T2" fmla="*/ 5 w 33"/>
              <a:gd name="T3" fmla="*/ 37 h 115"/>
              <a:gd name="T4" fmla="*/ 6 w 33"/>
              <a:gd name="T5" fmla="*/ 45 h 115"/>
              <a:gd name="T6" fmla="*/ 10 w 33"/>
              <a:gd name="T7" fmla="*/ 62 h 115"/>
              <a:gd name="T8" fmla="*/ 11 w 33"/>
              <a:gd name="T9" fmla="*/ 63 h 115"/>
              <a:gd name="T10" fmla="*/ 10 w 33"/>
              <a:gd name="T11" fmla="*/ 65 h 115"/>
              <a:gd name="T12" fmla="*/ 9 w 33"/>
              <a:gd name="T13" fmla="*/ 66 h 115"/>
              <a:gd name="T14" fmla="*/ 9 w 33"/>
              <a:gd name="T15" fmla="*/ 69 h 115"/>
              <a:gd name="T16" fmla="*/ 10 w 33"/>
              <a:gd name="T17" fmla="*/ 75 h 115"/>
              <a:gd name="T18" fmla="*/ 11 w 33"/>
              <a:gd name="T19" fmla="*/ 82 h 115"/>
              <a:gd name="T20" fmla="*/ 12 w 33"/>
              <a:gd name="T21" fmla="*/ 88 h 115"/>
              <a:gd name="T22" fmla="*/ 13 w 33"/>
              <a:gd name="T23" fmla="*/ 95 h 115"/>
              <a:gd name="T24" fmla="*/ 13 w 33"/>
              <a:gd name="T25" fmla="*/ 99 h 115"/>
              <a:gd name="T26" fmla="*/ 14 w 33"/>
              <a:gd name="T27" fmla="*/ 103 h 115"/>
              <a:gd name="T28" fmla="*/ 14 w 33"/>
              <a:gd name="T29" fmla="*/ 108 h 115"/>
              <a:gd name="T30" fmla="*/ 14 w 33"/>
              <a:gd name="T31" fmla="*/ 112 h 115"/>
              <a:gd name="T32" fmla="*/ 14 w 33"/>
              <a:gd name="T33" fmla="*/ 113 h 115"/>
              <a:gd name="T34" fmla="*/ 15 w 33"/>
              <a:gd name="T35" fmla="*/ 113 h 115"/>
              <a:gd name="T36" fmla="*/ 16 w 33"/>
              <a:gd name="T37" fmla="*/ 114 h 115"/>
              <a:gd name="T38" fmla="*/ 17 w 33"/>
              <a:gd name="T39" fmla="*/ 113 h 115"/>
              <a:gd name="T40" fmla="*/ 19 w 33"/>
              <a:gd name="T41" fmla="*/ 110 h 115"/>
              <a:gd name="T42" fmla="*/ 20 w 33"/>
              <a:gd name="T43" fmla="*/ 107 h 115"/>
              <a:gd name="T44" fmla="*/ 22 w 33"/>
              <a:gd name="T45" fmla="*/ 101 h 115"/>
              <a:gd name="T46" fmla="*/ 26 w 33"/>
              <a:gd name="T47" fmla="*/ 86 h 115"/>
              <a:gd name="T48" fmla="*/ 28 w 33"/>
              <a:gd name="T49" fmla="*/ 78 h 115"/>
              <a:gd name="T50" fmla="*/ 29 w 33"/>
              <a:gd name="T51" fmla="*/ 75 h 115"/>
              <a:gd name="T52" fmla="*/ 29 w 33"/>
              <a:gd name="T53" fmla="*/ 71 h 115"/>
              <a:gd name="T54" fmla="*/ 29 w 33"/>
              <a:gd name="T55" fmla="*/ 58 h 115"/>
              <a:gd name="T56" fmla="*/ 30 w 33"/>
              <a:gd name="T57" fmla="*/ 52 h 115"/>
              <a:gd name="T58" fmla="*/ 31 w 33"/>
              <a:gd name="T59" fmla="*/ 45 h 115"/>
              <a:gd name="T60" fmla="*/ 31 w 33"/>
              <a:gd name="T61" fmla="*/ 41 h 115"/>
              <a:gd name="T62" fmla="*/ 32 w 33"/>
              <a:gd name="T63" fmla="*/ 37 h 115"/>
              <a:gd name="T64" fmla="*/ 32 w 33"/>
              <a:gd name="T65" fmla="*/ 33 h 115"/>
              <a:gd name="T66" fmla="*/ 32 w 33"/>
              <a:gd name="T67" fmla="*/ 29 h 115"/>
              <a:gd name="T68" fmla="*/ 30 w 33"/>
              <a:gd name="T69" fmla="*/ 25 h 115"/>
              <a:gd name="T70" fmla="*/ 29 w 33"/>
              <a:gd name="T71" fmla="*/ 20 h 115"/>
              <a:gd name="T72" fmla="*/ 28 w 33"/>
              <a:gd name="T73" fmla="*/ 16 h 115"/>
              <a:gd name="T74" fmla="*/ 26 w 33"/>
              <a:gd name="T75" fmla="*/ 12 h 115"/>
              <a:gd name="T76" fmla="*/ 24 w 33"/>
              <a:gd name="T77" fmla="*/ 9 h 115"/>
              <a:gd name="T78" fmla="*/ 21 w 33"/>
              <a:gd name="T79" fmla="*/ 8 h 115"/>
              <a:gd name="T80" fmla="*/ 14 w 33"/>
              <a:gd name="T81" fmla="*/ 5 h 115"/>
              <a:gd name="T82" fmla="*/ 0 w 33"/>
              <a:gd name="T83" fmla="*/ 0 h 115"/>
              <a:gd name="T84" fmla="*/ 0 w 33"/>
              <a:gd name="T85" fmla="*/ 4 h 115"/>
              <a:gd name="T86" fmla="*/ 1 w 33"/>
              <a:gd name="T87" fmla="*/ 8 h 115"/>
              <a:gd name="T88" fmla="*/ 3 w 33"/>
              <a:gd name="T89" fmla="*/ 16 h 115"/>
              <a:gd name="T90" fmla="*/ 3 w 33"/>
              <a:gd name="T91" fmla="*/ 18 h 115"/>
              <a:gd name="T92" fmla="*/ 4 w 33"/>
              <a:gd name="T93" fmla="*/ 20 h 115"/>
              <a:gd name="T94" fmla="*/ 5 w 33"/>
              <a:gd name="T95" fmla="*/ 22 h 115"/>
              <a:gd name="T96" fmla="*/ 5 w 33"/>
              <a:gd name="T97" fmla="*/ 23 h 115"/>
              <a:gd name="T98" fmla="*/ 5 w 33"/>
              <a:gd name="T99" fmla="*/ 25 h 115"/>
              <a:gd name="T100" fmla="*/ 4 w 33"/>
              <a:gd name="T101" fmla="*/ 26 h 115"/>
              <a:gd name="T102" fmla="*/ 4 w 33"/>
              <a:gd name="T103" fmla="*/ 28 h 115"/>
              <a:gd name="T104" fmla="*/ 4 w 33"/>
              <a:gd name="T105" fmla="*/ 29 h 11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3"/>
              <a:gd name="T160" fmla="*/ 0 h 115"/>
              <a:gd name="T161" fmla="*/ 33 w 33"/>
              <a:gd name="T162" fmla="*/ 115 h 11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3" h="115">
                <a:moveTo>
                  <a:pt x="4" y="29"/>
                </a:moveTo>
                <a:lnTo>
                  <a:pt x="5" y="37"/>
                </a:lnTo>
                <a:lnTo>
                  <a:pt x="6" y="45"/>
                </a:lnTo>
                <a:lnTo>
                  <a:pt x="10" y="62"/>
                </a:lnTo>
                <a:lnTo>
                  <a:pt x="11" y="63"/>
                </a:lnTo>
                <a:lnTo>
                  <a:pt x="10" y="65"/>
                </a:lnTo>
                <a:lnTo>
                  <a:pt x="9" y="66"/>
                </a:lnTo>
                <a:lnTo>
                  <a:pt x="9" y="69"/>
                </a:lnTo>
                <a:lnTo>
                  <a:pt x="10" y="75"/>
                </a:lnTo>
                <a:lnTo>
                  <a:pt x="11" y="82"/>
                </a:lnTo>
                <a:lnTo>
                  <a:pt x="12" y="88"/>
                </a:lnTo>
                <a:lnTo>
                  <a:pt x="13" y="95"/>
                </a:lnTo>
                <a:lnTo>
                  <a:pt x="13" y="99"/>
                </a:lnTo>
                <a:lnTo>
                  <a:pt x="14" y="103"/>
                </a:lnTo>
                <a:lnTo>
                  <a:pt x="14" y="108"/>
                </a:lnTo>
                <a:lnTo>
                  <a:pt x="14" y="112"/>
                </a:lnTo>
                <a:lnTo>
                  <a:pt x="14" y="113"/>
                </a:lnTo>
                <a:lnTo>
                  <a:pt x="15" y="113"/>
                </a:lnTo>
                <a:lnTo>
                  <a:pt x="16" y="114"/>
                </a:lnTo>
                <a:lnTo>
                  <a:pt x="17" y="113"/>
                </a:lnTo>
                <a:lnTo>
                  <a:pt x="19" y="110"/>
                </a:lnTo>
                <a:lnTo>
                  <a:pt x="20" y="107"/>
                </a:lnTo>
                <a:lnTo>
                  <a:pt x="22" y="101"/>
                </a:lnTo>
                <a:lnTo>
                  <a:pt x="26" y="86"/>
                </a:lnTo>
                <a:lnTo>
                  <a:pt x="28" y="78"/>
                </a:lnTo>
                <a:lnTo>
                  <a:pt x="29" y="75"/>
                </a:lnTo>
                <a:lnTo>
                  <a:pt x="29" y="71"/>
                </a:lnTo>
                <a:lnTo>
                  <a:pt x="29" y="58"/>
                </a:lnTo>
                <a:lnTo>
                  <a:pt x="30" y="52"/>
                </a:lnTo>
                <a:lnTo>
                  <a:pt x="31" y="45"/>
                </a:lnTo>
                <a:lnTo>
                  <a:pt x="31" y="41"/>
                </a:lnTo>
                <a:lnTo>
                  <a:pt x="32" y="37"/>
                </a:lnTo>
                <a:lnTo>
                  <a:pt x="32" y="33"/>
                </a:lnTo>
                <a:lnTo>
                  <a:pt x="32" y="29"/>
                </a:lnTo>
                <a:lnTo>
                  <a:pt x="30" y="25"/>
                </a:lnTo>
                <a:lnTo>
                  <a:pt x="29" y="20"/>
                </a:lnTo>
                <a:lnTo>
                  <a:pt x="28" y="16"/>
                </a:lnTo>
                <a:lnTo>
                  <a:pt x="26" y="12"/>
                </a:lnTo>
                <a:lnTo>
                  <a:pt x="24" y="9"/>
                </a:lnTo>
                <a:lnTo>
                  <a:pt x="21" y="8"/>
                </a:lnTo>
                <a:lnTo>
                  <a:pt x="14" y="5"/>
                </a:lnTo>
                <a:lnTo>
                  <a:pt x="0" y="0"/>
                </a:lnTo>
                <a:lnTo>
                  <a:pt x="0" y="4"/>
                </a:lnTo>
                <a:lnTo>
                  <a:pt x="1" y="8"/>
                </a:lnTo>
                <a:lnTo>
                  <a:pt x="3" y="16"/>
                </a:lnTo>
                <a:lnTo>
                  <a:pt x="3" y="18"/>
                </a:lnTo>
                <a:lnTo>
                  <a:pt x="4" y="20"/>
                </a:lnTo>
                <a:lnTo>
                  <a:pt x="5" y="22"/>
                </a:lnTo>
                <a:lnTo>
                  <a:pt x="5" y="23"/>
                </a:lnTo>
                <a:lnTo>
                  <a:pt x="5" y="25"/>
                </a:lnTo>
                <a:lnTo>
                  <a:pt x="4" y="26"/>
                </a:lnTo>
                <a:lnTo>
                  <a:pt x="4" y="28"/>
                </a:lnTo>
                <a:lnTo>
                  <a:pt x="4" y="29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5" name="Freeform 196"/>
          <p:cNvSpPr>
            <a:spLocks/>
          </p:cNvSpPr>
          <p:nvPr/>
        </p:nvSpPr>
        <p:spPr bwMode="auto">
          <a:xfrm>
            <a:off x="7104063" y="4087015"/>
            <a:ext cx="14287" cy="100013"/>
          </a:xfrm>
          <a:custGeom>
            <a:avLst/>
            <a:gdLst>
              <a:gd name="T0" fmla="*/ 2 w 20"/>
              <a:gd name="T1" fmla="*/ 0 h 77"/>
              <a:gd name="T2" fmla="*/ 2 w 20"/>
              <a:gd name="T3" fmla="*/ 1 h 77"/>
              <a:gd name="T4" fmla="*/ 2 w 20"/>
              <a:gd name="T5" fmla="*/ 3 h 77"/>
              <a:gd name="T6" fmla="*/ 1 w 20"/>
              <a:gd name="T7" fmla="*/ 6 h 77"/>
              <a:gd name="T8" fmla="*/ 1 w 20"/>
              <a:gd name="T9" fmla="*/ 11 h 77"/>
              <a:gd name="T10" fmla="*/ 0 w 20"/>
              <a:gd name="T11" fmla="*/ 15 h 77"/>
              <a:gd name="T12" fmla="*/ 0 w 20"/>
              <a:gd name="T13" fmla="*/ 20 h 77"/>
              <a:gd name="T14" fmla="*/ 0 w 20"/>
              <a:gd name="T15" fmla="*/ 24 h 77"/>
              <a:gd name="T16" fmla="*/ 0 w 20"/>
              <a:gd name="T17" fmla="*/ 28 h 77"/>
              <a:gd name="T18" fmla="*/ 0 w 20"/>
              <a:gd name="T19" fmla="*/ 29 h 77"/>
              <a:gd name="T20" fmla="*/ 0 w 20"/>
              <a:gd name="T21" fmla="*/ 30 h 77"/>
              <a:gd name="T22" fmla="*/ 0 w 20"/>
              <a:gd name="T23" fmla="*/ 33 h 77"/>
              <a:gd name="T24" fmla="*/ 1 w 20"/>
              <a:gd name="T25" fmla="*/ 36 h 77"/>
              <a:gd name="T26" fmla="*/ 1 w 20"/>
              <a:gd name="T27" fmla="*/ 41 h 77"/>
              <a:gd name="T28" fmla="*/ 2 w 20"/>
              <a:gd name="T29" fmla="*/ 45 h 77"/>
              <a:gd name="T30" fmla="*/ 2 w 20"/>
              <a:gd name="T31" fmla="*/ 50 h 77"/>
              <a:gd name="T32" fmla="*/ 3 w 20"/>
              <a:gd name="T33" fmla="*/ 54 h 77"/>
              <a:gd name="T34" fmla="*/ 4 w 20"/>
              <a:gd name="T35" fmla="*/ 57 h 77"/>
              <a:gd name="T36" fmla="*/ 4 w 20"/>
              <a:gd name="T37" fmla="*/ 58 h 77"/>
              <a:gd name="T38" fmla="*/ 4 w 20"/>
              <a:gd name="T39" fmla="*/ 59 h 77"/>
              <a:gd name="T40" fmla="*/ 5 w 20"/>
              <a:gd name="T41" fmla="*/ 61 h 77"/>
              <a:gd name="T42" fmla="*/ 6 w 20"/>
              <a:gd name="T43" fmla="*/ 63 h 77"/>
              <a:gd name="T44" fmla="*/ 6 w 20"/>
              <a:gd name="T45" fmla="*/ 68 h 77"/>
              <a:gd name="T46" fmla="*/ 7 w 20"/>
              <a:gd name="T47" fmla="*/ 72 h 77"/>
              <a:gd name="T48" fmla="*/ 7 w 20"/>
              <a:gd name="T49" fmla="*/ 74 h 77"/>
              <a:gd name="T50" fmla="*/ 7 w 20"/>
              <a:gd name="T51" fmla="*/ 75 h 77"/>
              <a:gd name="T52" fmla="*/ 7 w 20"/>
              <a:gd name="T53" fmla="*/ 76 h 77"/>
              <a:gd name="T54" fmla="*/ 8 w 20"/>
              <a:gd name="T55" fmla="*/ 76 h 77"/>
              <a:gd name="T56" fmla="*/ 9 w 20"/>
              <a:gd name="T57" fmla="*/ 75 h 77"/>
              <a:gd name="T58" fmla="*/ 9 w 20"/>
              <a:gd name="T59" fmla="*/ 74 h 77"/>
              <a:gd name="T60" fmla="*/ 10 w 20"/>
              <a:gd name="T61" fmla="*/ 73 h 77"/>
              <a:gd name="T62" fmla="*/ 12 w 20"/>
              <a:gd name="T63" fmla="*/ 70 h 77"/>
              <a:gd name="T64" fmla="*/ 17 w 20"/>
              <a:gd name="T65" fmla="*/ 62 h 77"/>
              <a:gd name="T66" fmla="*/ 18 w 20"/>
              <a:gd name="T67" fmla="*/ 59 h 77"/>
              <a:gd name="T68" fmla="*/ 19 w 20"/>
              <a:gd name="T69" fmla="*/ 57 h 77"/>
              <a:gd name="T70" fmla="*/ 19 w 20"/>
              <a:gd name="T71" fmla="*/ 55 h 77"/>
              <a:gd name="T72" fmla="*/ 19 w 20"/>
              <a:gd name="T73" fmla="*/ 53 h 77"/>
              <a:gd name="T74" fmla="*/ 17 w 20"/>
              <a:gd name="T75" fmla="*/ 47 h 77"/>
              <a:gd name="T76" fmla="*/ 16 w 20"/>
              <a:gd name="T77" fmla="*/ 41 h 77"/>
              <a:gd name="T78" fmla="*/ 16 w 20"/>
              <a:gd name="T79" fmla="*/ 36 h 77"/>
              <a:gd name="T80" fmla="*/ 16 w 20"/>
              <a:gd name="T81" fmla="*/ 33 h 77"/>
              <a:gd name="T82" fmla="*/ 16 w 20"/>
              <a:gd name="T83" fmla="*/ 31 h 77"/>
              <a:gd name="T84" fmla="*/ 17 w 20"/>
              <a:gd name="T85" fmla="*/ 25 h 77"/>
              <a:gd name="T86" fmla="*/ 17 w 20"/>
              <a:gd name="T87" fmla="*/ 22 h 77"/>
              <a:gd name="T88" fmla="*/ 17 w 20"/>
              <a:gd name="T89" fmla="*/ 20 h 77"/>
              <a:gd name="T90" fmla="*/ 16 w 20"/>
              <a:gd name="T91" fmla="*/ 18 h 77"/>
              <a:gd name="T92" fmla="*/ 14 w 20"/>
              <a:gd name="T93" fmla="*/ 16 h 77"/>
              <a:gd name="T94" fmla="*/ 9 w 20"/>
              <a:gd name="T95" fmla="*/ 9 h 77"/>
              <a:gd name="T96" fmla="*/ 6 w 20"/>
              <a:gd name="T97" fmla="*/ 6 h 77"/>
              <a:gd name="T98" fmla="*/ 4 w 20"/>
              <a:gd name="T99" fmla="*/ 3 h 77"/>
              <a:gd name="T100" fmla="*/ 3 w 20"/>
              <a:gd name="T101" fmla="*/ 1 h 77"/>
              <a:gd name="T102" fmla="*/ 2 w 20"/>
              <a:gd name="T103" fmla="*/ 0 h 7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0"/>
              <a:gd name="T157" fmla="*/ 0 h 77"/>
              <a:gd name="T158" fmla="*/ 20 w 20"/>
              <a:gd name="T159" fmla="*/ 77 h 77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0" h="77">
                <a:moveTo>
                  <a:pt x="2" y="0"/>
                </a:moveTo>
                <a:lnTo>
                  <a:pt x="2" y="1"/>
                </a:lnTo>
                <a:lnTo>
                  <a:pt x="2" y="3"/>
                </a:lnTo>
                <a:lnTo>
                  <a:pt x="1" y="6"/>
                </a:lnTo>
                <a:lnTo>
                  <a:pt x="1" y="11"/>
                </a:lnTo>
                <a:lnTo>
                  <a:pt x="0" y="15"/>
                </a:lnTo>
                <a:lnTo>
                  <a:pt x="0" y="20"/>
                </a:lnTo>
                <a:lnTo>
                  <a:pt x="0" y="24"/>
                </a:lnTo>
                <a:lnTo>
                  <a:pt x="0" y="28"/>
                </a:lnTo>
                <a:lnTo>
                  <a:pt x="0" y="29"/>
                </a:lnTo>
                <a:lnTo>
                  <a:pt x="0" y="30"/>
                </a:lnTo>
                <a:lnTo>
                  <a:pt x="0" y="33"/>
                </a:lnTo>
                <a:lnTo>
                  <a:pt x="1" y="36"/>
                </a:lnTo>
                <a:lnTo>
                  <a:pt x="1" y="41"/>
                </a:lnTo>
                <a:lnTo>
                  <a:pt x="2" y="45"/>
                </a:lnTo>
                <a:lnTo>
                  <a:pt x="2" y="50"/>
                </a:lnTo>
                <a:lnTo>
                  <a:pt x="3" y="54"/>
                </a:lnTo>
                <a:lnTo>
                  <a:pt x="4" y="57"/>
                </a:lnTo>
                <a:lnTo>
                  <a:pt x="4" y="58"/>
                </a:lnTo>
                <a:lnTo>
                  <a:pt x="4" y="59"/>
                </a:lnTo>
                <a:lnTo>
                  <a:pt x="5" y="61"/>
                </a:lnTo>
                <a:lnTo>
                  <a:pt x="6" y="63"/>
                </a:lnTo>
                <a:lnTo>
                  <a:pt x="6" y="68"/>
                </a:lnTo>
                <a:lnTo>
                  <a:pt x="7" y="72"/>
                </a:lnTo>
                <a:lnTo>
                  <a:pt x="7" y="74"/>
                </a:lnTo>
                <a:lnTo>
                  <a:pt x="7" y="75"/>
                </a:lnTo>
                <a:lnTo>
                  <a:pt x="7" y="76"/>
                </a:lnTo>
                <a:lnTo>
                  <a:pt x="8" y="76"/>
                </a:lnTo>
                <a:lnTo>
                  <a:pt x="9" y="75"/>
                </a:lnTo>
                <a:lnTo>
                  <a:pt x="9" y="74"/>
                </a:lnTo>
                <a:lnTo>
                  <a:pt x="10" y="73"/>
                </a:lnTo>
                <a:lnTo>
                  <a:pt x="12" y="70"/>
                </a:lnTo>
                <a:lnTo>
                  <a:pt x="17" y="62"/>
                </a:lnTo>
                <a:lnTo>
                  <a:pt x="18" y="59"/>
                </a:lnTo>
                <a:lnTo>
                  <a:pt x="19" y="57"/>
                </a:lnTo>
                <a:lnTo>
                  <a:pt x="19" y="55"/>
                </a:lnTo>
                <a:lnTo>
                  <a:pt x="19" y="53"/>
                </a:lnTo>
                <a:lnTo>
                  <a:pt x="17" y="47"/>
                </a:lnTo>
                <a:lnTo>
                  <a:pt x="16" y="41"/>
                </a:lnTo>
                <a:lnTo>
                  <a:pt x="16" y="36"/>
                </a:lnTo>
                <a:lnTo>
                  <a:pt x="16" y="33"/>
                </a:lnTo>
                <a:lnTo>
                  <a:pt x="16" y="31"/>
                </a:lnTo>
                <a:lnTo>
                  <a:pt x="17" y="25"/>
                </a:lnTo>
                <a:lnTo>
                  <a:pt x="17" y="22"/>
                </a:lnTo>
                <a:lnTo>
                  <a:pt x="17" y="20"/>
                </a:lnTo>
                <a:lnTo>
                  <a:pt x="16" y="18"/>
                </a:lnTo>
                <a:lnTo>
                  <a:pt x="14" y="16"/>
                </a:lnTo>
                <a:lnTo>
                  <a:pt x="9" y="9"/>
                </a:lnTo>
                <a:lnTo>
                  <a:pt x="6" y="6"/>
                </a:lnTo>
                <a:lnTo>
                  <a:pt x="4" y="3"/>
                </a:lnTo>
                <a:lnTo>
                  <a:pt x="3" y="1"/>
                </a:lnTo>
                <a:lnTo>
                  <a:pt x="2" y="0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6" name="Freeform 197"/>
          <p:cNvSpPr>
            <a:spLocks/>
          </p:cNvSpPr>
          <p:nvPr/>
        </p:nvSpPr>
        <p:spPr bwMode="auto">
          <a:xfrm>
            <a:off x="7124700" y="4129878"/>
            <a:ext cx="11113" cy="36512"/>
          </a:xfrm>
          <a:custGeom>
            <a:avLst/>
            <a:gdLst>
              <a:gd name="T0" fmla="*/ 3 w 17"/>
              <a:gd name="T1" fmla="*/ 0 h 28"/>
              <a:gd name="T2" fmla="*/ 1 w 17"/>
              <a:gd name="T3" fmla="*/ 1 h 28"/>
              <a:gd name="T4" fmla="*/ 0 w 17"/>
              <a:gd name="T5" fmla="*/ 2 h 28"/>
              <a:gd name="T6" fmla="*/ 0 w 17"/>
              <a:gd name="T7" fmla="*/ 4 h 28"/>
              <a:gd name="T8" fmla="*/ 0 w 17"/>
              <a:gd name="T9" fmla="*/ 7 h 28"/>
              <a:gd name="T10" fmla="*/ 2 w 17"/>
              <a:gd name="T11" fmla="*/ 12 h 28"/>
              <a:gd name="T12" fmla="*/ 3 w 17"/>
              <a:gd name="T13" fmla="*/ 14 h 28"/>
              <a:gd name="T14" fmla="*/ 4 w 17"/>
              <a:gd name="T15" fmla="*/ 16 h 28"/>
              <a:gd name="T16" fmla="*/ 5 w 17"/>
              <a:gd name="T17" fmla="*/ 17 h 28"/>
              <a:gd name="T18" fmla="*/ 5 w 17"/>
              <a:gd name="T19" fmla="*/ 18 h 28"/>
              <a:gd name="T20" fmla="*/ 5 w 17"/>
              <a:gd name="T21" fmla="*/ 20 h 28"/>
              <a:gd name="T22" fmla="*/ 5 w 17"/>
              <a:gd name="T23" fmla="*/ 21 h 28"/>
              <a:gd name="T24" fmla="*/ 4 w 17"/>
              <a:gd name="T25" fmla="*/ 22 h 28"/>
              <a:gd name="T26" fmla="*/ 5 w 17"/>
              <a:gd name="T27" fmla="*/ 22 h 28"/>
              <a:gd name="T28" fmla="*/ 6 w 17"/>
              <a:gd name="T29" fmla="*/ 23 h 28"/>
              <a:gd name="T30" fmla="*/ 6 w 17"/>
              <a:gd name="T31" fmla="*/ 25 h 28"/>
              <a:gd name="T32" fmla="*/ 6 w 17"/>
              <a:gd name="T33" fmla="*/ 26 h 28"/>
              <a:gd name="T34" fmla="*/ 6 w 17"/>
              <a:gd name="T35" fmla="*/ 27 h 28"/>
              <a:gd name="T36" fmla="*/ 8 w 17"/>
              <a:gd name="T37" fmla="*/ 27 h 28"/>
              <a:gd name="T38" fmla="*/ 9 w 17"/>
              <a:gd name="T39" fmla="*/ 26 h 28"/>
              <a:gd name="T40" fmla="*/ 10 w 17"/>
              <a:gd name="T41" fmla="*/ 26 h 28"/>
              <a:gd name="T42" fmla="*/ 11 w 17"/>
              <a:gd name="T43" fmla="*/ 25 h 28"/>
              <a:gd name="T44" fmla="*/ 12 w 17"/>
              <a:gd name="T45" fmla="*/ 21 h 28"/>
              <a:gd name="T46" fmla="*/ 13 w 17"/>
              <a:gd name="T47" fmla="*/ 18 h 28"/>
              <a:gd name="T48" fmla="*/ 13 w 17"/>
              <a:gd name="T49" fmla="*/ 14 h 28"/>
              <a:gd name="T50" fmla="*/ 13 w 17"/>
              <a:gd name="T51" fmla="*/ 13 h 28"/>
              <a:gd name="T52" fmla="*/ 14 w 17"/>
              <a:gd name="T53" fmla="*/ 12 h 28"/>
              <a:gd name="T54" fmla="*/ 16 w 17"/>
              <a:gd name="T55" fmla="*/ 11 h 28"/>
              <a:gd name="T56" fmla="*/ 16 w 17"/>
              <a:gd name="T57" fmla="*/ 9 h 28"/>
              <a:gd name="T58" fmla="*/ 14 w 17"/>
              <a:gd name="T59" fmla="*/ 7 h 28"/>
              <a:gd name="T60" fmla="*/ 13 w 17"/>
              <a:gd name="T61" fmla="*/ 5 h 28"/>
              <a:gd name="T62" fmla="*/ 10 w 17"/>
              <a:gd name="T63" fmla="*/ 3 h 28"/>
              <a:gd name="T64" fmla="*/ 6 w 17"/>
              <a:gd name="T65" fmla="*/ 1 h 28"/>
              <a:gd name="T66" fmla="*/ 5 w 17"/>
              <a:gd name="T67" fmla="*/ 0 h 28"/>
              <a:gd name="T68" fmla="*/ 3 w 17"/>
              <a:gd name="T69" fmla="*/ 0 h 2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"/>
              <a:gd name="T106" fmla="*/ 0 h 28"/>
              <a:gd name="T107" fmla="*/ 17 w 17"/>
              <a:gd name="T108" fmla="*/ 28 h 28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" h="28">
                <a:moveTo>
                  <a:pt x="3" y="0"/>
                </a:moveTo>
                <a:lnTo>
                  <a:pt x="1" y="1"/>
                </a:lnTo>
                <a:lnTo>
                  <a:pt x="0" y="2"/>
                </a:lnTo>
                <a:lnTo>
                  <a:pt x="0" y="4"/>
                </a:lnTo>
                <a:lnTo>
                  <a:pt x="0" y="7"/>
                </a:lnTo>
                <a:lnTo>
                  <a:pt x="2" y="12"/>
                </a:lnTo>
                <a:lnTo>
                  <a:pt x="3" y="14"/>
                </a:lnTo>
                <a:lnTo>
                  <a:pt x="4" y="16"/>
                </a:lnTo>
                <a:lnTo>
                  <a:pt x="5" y="17"/>
                </a:lnTo>
                <a:lnTo>
                  <a:pt x="5" y="18"/>
                </a:lnTo>
                <a:lnTo>
                  <a:pt x="5" y="20"/>
                </a:lnTo>
                <a:lnTo>
                  <a:pt x="5" y="21"/>
                </a:lnTo>
                <a:lnTo>
                  <a:pt x="4" y="22"/>
                </a:lnTo>
                <a:lnTo>
                  <a:pt x="5" y="22"/>
                </a:lnTo>
                <a:lnTo>
                  <a:pt x="6" y="23"/>
                </a:lnTo>
                <a:lnTo>
                  <a:pt x="6" y="25"/>
                </a:lnTo>
                <a:lnTo>
                  <a:pt x="6" y="26"/>
                </a:lnTo>
                <a:lnTo>
                  <a:pt x="6" y="27"/>
                </a:lnTo>
                <a:lnTo>
                  <a:pt x="8" y="27"/>
                </a:lnTo>
                <a:lnTo>
                  <a:pt x="9" y="26"/>
                </a:lnTo>
                <a:lnTo>
                  <a:pt x="10" y="26"/>
                </a:lnTo>
                <a:lnTo>
                  <a:pt x="11" y="25"/>
                </a:lnTo>
                <a:lnTo>
                  <a:pt x="12" y="21"/>
                </a:lnTo>
                <a:lnTo>
                  <a:pt x="13" y="18"/>
                </a:lnTo>
                <a:lnTo>
                  <a:pt x="13" y="14"/>
                </a:lnTo>
                <a:lnTo>
                  <a:pt x="13" y="13"/>
                </a:lnTo>
                <a:lnTo>
                  <a:pt x="14" y="12"/>
                </a:lnTo>
                <a:lnTo>
                  <a:pt x="16" y="11"/>
                </a:lnTo>
                <a:lnTo>
                  <a:pt x="16" y="9"/>
                </a:lnTo>
                <a:lnTo>
                  <a:pt x="14" y="7"/>
                </a:lnTo>
                <a:lnTo>
                  <a:pt x="13" y="5"/>
                </a:lnTo>
                <a:lnTo>
                  <a:pt x="10" y="3"/>
                </a:lnTo>
                <a:lnTo>
                  <a:pt x="6" y="1"/>
                </a:lnTo>
                <a:lnTo>
                  <a:pt x="5" y="0"/>
                </a:lnTo>
                <a:lnTo>
                  <a:pt x="3" y="0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" name="Freeform 198"/>
          <p:cNvSpPr>
            <a:spLocks/>
          </p:cNvSpPr>
          <p:nvPr/>
        </p:nvSpPr>
        <p:spPr bwMode="auto">
          <a:xfrm>
            <a:off x="7138988" y="4140990"/>
            <a:ext cx="11112" cy="31750"/>
          </a:xfrm>
          <a:custGeom>
            <a:avLst/>
            <a:gdLst>
              <a:gd name="T0" fmla="*/ 1 w 17"/>
              <a:gd name="T1" fmla="*/ 3 h 25"/>
              <a:gd name="T2" fmla="*/ 0 w 17"/>
              <a:gd name="T3" fmla="*/ 5 h 25"/>
              <a:gd name="T4" fmla="*/ 0 w 17"/>
              <a:gd name="T5" fmla="*/ 7 h 25"/>
              <a:gd name="T6" fmla="*/ 1 w 17"/>
              <a:gd name="T7" fmla="*/ 10 h 25"/>
              <a:gd name="T8" fmla="*/ 3 w 17"/>
              <a:gd name="T9" fmla="*/ 14 h 25"/>
              <a:gd name="T10" fmla="*/ 3 w 17"/>
              <a:gd name="T11" fmla="*/ 17 h 25"/>
              <a:gd name="T12" fmla="*/ 3 w 17"/>
              <a:gd name="T13" fmla="*/ 19 h 25"/>
              <a:gd name="T14" fmla="*/ 3 w 17"/>
              <a:gd name="T15" fmla="*/ 20 h 25"/>
              <a:gd name="T16" fmla="*/ 3 w 17"/>
              <a:gd name="T17" fmla="*/ 22 h 25"/>
              <a:gd name="T18" fmla="*/ 3 w 17"/>
              <a:gd name="T19" fmla="*/ 23 h 25"/>
              <a:gd name="T20" fmla="*/ 4 w 17"/>
              <a:gd name="T21" fmla="*/ 24 h 25"/>
              <a:gd name="T22" fmla="*/ 5 w 17"/>
              <a:gd name="T23" fmla="*/ 24 h 25"/>
              <a:gd name="T24" fmla="*/ 8 w 17"/>
              <a:gd name="T25" fmla="*/ 23 h 25"/>
              <a:gd name="T26" fmla="*/ 9 w 17"/>
              <a:gd name="T27" fmla="*/ 21 h 25"/>
              <a:gd name="T28" fmla="*/ 11 w 17"/>
              <a:gd name="T29" fmla="*/ 20 h 25"/>
              <a:gd name="T30" fmla="*/ 14 w 17"/>
              <a:gd name="T31" fmla="*/ 12 h 25"/>
              <a:gd name="T32" fmla="*/ 16 w 17"/>
              <a:gd name="T33" fmla="*/ 6 h 25"/>
              <a:gd name="T34" fmla="*/ 16 w 17"/>
              <a:gd name="T35" fmla="*/ 3 h 25"/>
              <a:gd name="T36" fmla="*/ 14 w 17"/>
              <a:gd name="T37" fmla="*/ 3 h 25"/>
              <a:gd name="T38" fmla="*/ 13 w 17"/>
              <a:gd name="T39" fmla="*/ 2 h 25"/>
              <a:gd name="T40" fmla="*/ 10 w 17"/>
              <a:gd name="T41" fmla="*/ 1 h 25"/>
              <a:gd name="T42" fmla="*/ 6 w 17"/>
              <a:gd name="T43" fmla="*/ 0 h 25"/>
              <a:gd name="T44" fmla="*/ 4 w 17"/>
              <a:gd name="T45" fmla="*/ 0 h 25"/>
              <a:gd name="T46" fmla="*/ 3 w 17"/>
              <a:gd name="T47" fmla="*/ 1 h 25"/>
              <a:gd name="T48" fmla="*/ 2 w 17"/>
              <a:gd name="T49" fmla="*/ 2 h 25"/>
              <a:gd name="T50" fmla="*/ 1 w 17"/>
              <a:gd name="T51" fmla="*/ 3 h 2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7"/>
              <a:gd name="T79" fmla="*/ 0 h 25"/>
              <a:gd name="T80" fmla="*/ 17 w 17"/>
              <a:gd name="T81" fmla="*/ 25 h 2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7" h="25">
                <a:moveTo>
                  <a:pt x="1" y="3"/>
                </a:moveTo>
                <a:lnTo>
                  <a:pt x="0" y="5"/>
                </a:lnTo>
                <a:lnTo>
                  <a:pt x="0" y="7"/>
                </a:lnTo>
                <a:lnTo>
                  <a:pt x="1" y="10"/>
                </a:lnTo>
                <a:lnTo>
                  <a:pt x="3" y="14"/>
                </a:lnTo>
                <a:lnTo>
                  <a:pt x="3" y="17"/>
                </a:lnTo>
                <a:lnTo>
                  <a:pt x="3" y="19"/>
                </a:lnTo>
                <a:lnTo>
                  <a:pt x="3" y="20"/>
                </a:lnTo>
                <a:lnTo>
                  <a:pt x="3" y="22"/>
                </a:lnTo>
                <a:lnTo>
                  <a:pt x="3" y="23"/>
                </a:lnTo>
                <a:lnTo>
                  <a:pt x="4" y="24"/>
                </a:lnTo>
                <a:lnTo>
                  <a:pt x="5" y="24"/>
                </a:lnTo>
                <a:lnTo>
                  <a:pt x="8" y="23"/>
                </a:lnTo>
                <a:lnTo>
                  <a:pt x="9" y="21"/>
                </a:lnTo>
                <a:lnTo>
                  <a:pt x="11" y="20"/>
                </a:lnTo>
                <a:lnTo>
                  <a:pt x="14" y="12"/>
                </a:lnTo>
                <a:lnTo>
                  <a:pt x="16" y="6"/>
                </a:lnTo>
                <a:lnTo>
                  <a:pt x="16" y="3"/>
                </a:lnTo>
                <a:lnTo>
                  <a:pt x="14" y="3"/>
                </a:lnTo>
                <a:lnTo>
                  <a:pt x="13" y="2"/>
                </a:lnTo>
                <a:lnTo>
                  <a:pt x="10" y="1"/>
                </a:lnTo>
                <a:lnTo>
                  <a:pt x="6" y="0"/>
                </a:lnTo>
                <a:lnTo>
                  <a:pt x="4" y="0"/>
                </a:lnTo>
                <a:lnTo>
                  <a:pt x="3" y="1"/>
                </a:lnTo>
                <a:lnTo>
                  <a:pt x="2" y="2"/>
                </a:lnTo>
                <a:lnTo>
                  <a:pt x="1" y="3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8" name="Freeform 199"/>
          <p:cNvSpPr>
            <a:spLocks/>
          </p:cNvSpPr>
          <p:nvPr/>
        </p:nvSpPr>
        <p:spPr bwMode="auto">
          <a:xfrm>
            <a:off x="7013575" y="4080665"/>
            <a:ext cx="11113" cy="57150"/>
          </a:xfrm>
          <a:custGeom>
            <a:avLst/>
            <a:gdLst>
              <a:gd name="T0" fmla="*/ 2 w 17"/>
              <a:gd name="T1" fmla="*/ 6 h 43"/>
              <a:gd name="T2" fmla="*/ 3 w 17"/>
              <a:gd name="T3" fmla="*/ 7 h 43"/>
              <a:gd name="T4" fmla="*/ 4 w 17"/>
              <a:gd name="T5" fmla="*/ 8 h 43"/>
              <a:gd name="T6" fmla="*/ 4 w 17"/>
              <a:gd name="T7" fmla="*/ 10 h 43"/>
              <a:gd name="T8" fmla="*/ 4 w 17"/>
              <a:gd name="T9" fmla="*/ 11 h 43"/>
              <a:gd name="T10" fmla="*/ 6 w 17"/>
              <a:gd name="T11" fmla="*/ 15 h 43"/>
              <a:gd name="T12" fmla="*/ 7 w 17"/>
              <a:gd name="T13" fmla="*/ 19 h 43"/>
              <a:gd name="T14" fmla="*/ 8 w 17"/>
              <a:gd name="T15" fmla="*/ 22 h 43"/>
              <a:gd name="T16" fmla="*/ 9 w 17"/>
              <a:gd name="T17" fmla="*/ 26 h 43"/>
              <a:gd name="T18" fmla="*/ 10 w 17"/>
              <a:gd name="T19" fmla="*/ 27 h 43"/>
              <a:gd name="T20" fmla="*/ 9 w 17"/>
              <a:gd name="T21" fmla="*/ 28 h 43"/>
              <a:gd name="T22" fmla="*/ 9 w 17"/>
              <a:gd name="T23" fmla="*/ 31 h 43"/>
              <a:gd name="T24" fmla="*/ 10 w 17"/>
              <a:gd name="T25" fmla="*/ 37 h 43"/>
              <a:gd name="T26" fmla="*/ 11 w 17"/>
              <a:gd name="T27" fmla="*/ 39 h 43"/>
              <a:gd name="T28" fmla="*/ 13 w 17"/>
              <a:gd name="T29" fmla="*/ 42 h 43"/>
              <a:gd name="T30" fmla="*/ 14 w 17"/>
              <a:gd name="T31" fmla="*/ 40 h 43"/>
              <a:gd name="T32" fmla="*/ 16 w 17"/>
              <a:gd name="T33" fmla="*/ 39 h 43"/>
              <a:gd name="T34" fmla="*/ 16 w 17"/>
              <a:gd name="T35" fmla="*/ 37 h 43"/>
              <a:gd name="T36" fmla="*/ 16 w 17"/>
              <a:gd name="T37" fmla="*/ 35 h 43"/>
              <a:gd name="T38" fmla="*/ 16 w 17"/>
              <a:gd name="T39" fmla="*/ 31 h 43"/>
              <a:gd name="T40" fmla="*/ 14 w 17"/>
              <a:gd name="T41" fmla="*/ 26 h 43"/>
              <a:gd name="T42" fmla="*/ 13 w 17"/>
              <a:gd name="T43" fmla="*/ 21 h 43"/>
              <a:gd name="T44" fmla="*/ 13 w 17"/>
              <a:gd name="T45" fmla="*/ 16 h 43"/>
              <a:gd name="T46" fmla="*/ 13 w 17"/>
              <a:gd name="T47" fmla="*/ 14 h 43"/>
              <a:gd name="T48" fmla="*/ 14 w 17"/>
              <a:gd name="T49" fmla="*/ 12 h 43"/>
              <a:gd name="T50" fmla="*/ 14 w 17"/>
              <a:gd name="T51" fmla="*/ 11 h 43"/>
              <a:gd name="T52" fmla="*/ 10 w 17"/>
              <a:gd name="T53" fmla="*/ 4 h 43"/>
              <a:gd name="T54" fmla="*/ 8 w 17"/>
              <a:gd name="T55" fmla="*/ 2 h 43"/>
              <a:gd name="T56" fmla="*/ 7 w 17"/>
              <a:gd name="T57" fmla="*/ 0 h 43"/>
              <a:gd name="T58" fmla="*/ 5 w 17"/>
              <a:gd name="T59" fmla="*/ 0 h 43"/>
              <a:gd name="T60" fmla="*/ 4 w 17"/>
              <a:gd name="T61" fmla="*/ 0 h 43"/>
              <a:gd name="T62" fmla="*/ 3 w 17"/>
              <a:gd name="T63" fmla="*/ 0 h 43"/>
              <a:gd name="T64" fmla="*/ 1 w 17"/>
              <a:gd name="T65" fmla="*/ 2 h 43"/>
              <a:gd name="T66" fmla="*/ 0 w 17"/>
              <a:gd name="T67" fmla="*/ 3 h 43"/>
              <a:gd name="T68" fmla="*/ 0 w 17"/>
              <a:gd name="T69" fmla="*/ 4 h 43"/>
              <a:gd name="T70" fmla="*/ 0 w 17"/>
              <a:gd name="T71" fmla="*/ 5 h 43"/>
              <a:gd name="T72" fmla="*/ 2 w 17"/>
              <a:gd name="T73" fmla="*/ 6 h 4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7"/>
              <a:gd name="T112" fmla="*/ 0 h 43"/>
              <a:gd name="T113" fmla="*/ 17 w 17"/>
              <a:gd name="T114" fmla="*/ 43 h 4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7" h="43">
                <a:moveTo>
                  <a:pt x="2" y="6"/>
                </a:moveTo>
                <a:lnTo>
                  <a:pt x="3" y="7"/>
                </a:lnTo>
                <a:lnTo>
                  <a:pt x="4" y="8"/>
                </a:lnTo>
                <a:lnTo>
                  <a:pt x="4" y="10"/>
                </a:lnTo>
                <a:lnTo>
                  <a:pt x="4" y="11"/>
                </a:lnTo>
                <a:lnTo>
                  <a:pt x="6" y="15"/>
                </a:lnTo>
                <a:lnTo>
                  <a:pt x="7" y="19"/>
                </a:lnTo>
                <a:lnTo>
                  <a:pt x="8" y="22"/>
                </a:lnTo>
                <a:lnTo>
                  <a:pt x="9" y="26"/>
                </a:lnTo>
                <a:lnTo>
                  <a:pt x="10" y="27"/>
                </a:lnTo>
                <a:lnTo>
                  <a:pt x="9" y="28"/>
                </a:lnTo>
                <a:lnTo>
                  <a:pt x="9" y="31"/>
                </a:lnTo>
                <a:lnTo>
                  <a:pt x="10" y="37"/>
                </a:lnTo>
                <a:lnTo>
                  <a:pt x="11" y="39"/>
                </a:lnTo>
                <a:lnTo>
                  <a:pt x="13" y="42"/>
                </a:lnTo>
                <a:lnTo>
                  <a:pt x="14" y="40"/>
                </a:lnTo>
                <a:lnTo>
                  <a:pt x="16" y="39"/>
                </a:lnTo>
                <a:lnTo>
                  <a:pt x="16" y="37"/>
                </a:lnTo>
                <a:lnTo>
                  <a:pt x="16" y="35"/>
                </a:lnTo>
                <a:lnTo>
                  <a:pt x="16" y="31"/>
                </a:lnTo>
                <a:lnTo>
                  <a:pt x="14" y="26"/>
                </a:lnTo>
                <a:lnTo>
                  <a:pt x="13" y="21"/>
                </a:lnTo>
                <a:lnTo>
                  <a:pt x="13" y="16"/>
                </a:lnTo>
                <a:lnTo>
                  <a:pt x="13" y="14"/>
                </a:lnTo>
                <a:lnTo>
                  <a:pt x="14" y="12"/>
                </a:lnTo>
                <a:lnTo>
                  <a:pt x="14" y="11"/>
                </a:lnTo>
                <a:lnTo>
                  <a:pt x="10" y="4"/>
                </a:lnTo>
                <a:lnTo>
                  <a:pt x="8" y="2"/>
                </a:lnTo>
                <a:lnTo>
                  <a:pt x="7" y="0"/>
                </a:lnTo>
                <a:lnTo>
                  <a:pt x="5" y="0"/>
                </a:lnTo>
                <a:lnTo>
                  <a:pt x="4" y="0"/>
                </a:lnTo>
                <a:lnTo>
                  <a:pt x="3" y="0"/>
                </a:lnTo>
                <a:lnTo>
                  <a:pt x="1" y="2"/>
                </a:lnTo>
                <a:lnTo>
                  <a:pt x="0" y="3"/>
                </a:lnTo>
                <a:lnTo>
                  <a:pt x="0" y="4"/>
                </a:lnTo>
                <a:lnTo>
                  <a:pt x="0" y="5"/>
                </a:lnTo>
                <a:lnTo>
                  <a:pt x="2" y="6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9" name="Freeform 200"/>
          <p:cNvSpPr>
            <a:spLocks/>
          </p:cNvSpPr>
          <p:nvPr/>
        </p:nvSpPr>
        <p:spPr bwMode="auto">
          <a:xfrm>
            <a:off x="7042150" y="4067965"/>
            <a:ext cx="12700" cy="74613"/>
          </a:xfrm>
          <a:custGeom>
            <a:avLst/>
            <a:gdLst>
              <a:gd name="T0" fmla="*/ 4 w 18"/>
              <a:gd name="T1" fmla="*/ 11 h 57"/>
              <a:gd name="T2" fmla="*/ 5 w 18"/>
              <a:gd name="T3" fmla="*/ 12 h 57"/>
              <a:gd name="T4" fmla="*/ 5 w 18"/>
              <a:gd name="T5" fmla="*/ 13 h 57"/>
              <a:gd name="T6" fmla="*/ 5 w 18"/>
              <a:gd name="T7" fmla="*/ 16 h 57"/>
              <a:gd name="T8" fmla="*/ 5 w 18"/>
              <a:gd name="T9" fmla="*/ 18 h 57"/>
              <a:gd name="T10" fmla="*/ 6 w 18"/>
              <a:gd name="T11" fmla="*/ 21 h 57"/>
              <a:gd name="T12" fmla="*/ 7 w 18"/>
              <a:gd name="T13" fmla="*/ 24 h 57"/>
              <a:gd name="T14" fmla="*/ 8 w 18"/>
              <a:gd name="T15" fmla="*/ 27 h 57"/>
              <a:gd name="T16" fmla="*/ 8 w 18"/>
              <a:gd name="T17" fmla="*/ 34 h 57"/>
              <a:gd name="T18" fmla="*/ 8 w 18"/>
              <a:gd name="T19" fmla="*/ 40 h 57"/>
              <a:gd name="T20" fmla="*/ 8 w 18"/>
              <a:gd name="T21" fmla="*/ 43 h 57"/>
              <a:gd name="T22" fmla="*/ 8 w 18"/>
              <a:gd name="T23" fmla="*/ 46 h 57"/>
              <a:gd name="T24" fmla="*/ 10 w 18"/>
              <a:gd name="T25" fmla="*/ 51 h 57"/>
              <a:gd name="T26" fmla="*/ 10 w 18"/>
              <a:gd name="T27" fmla="*/ 54 h 57"/>
              <a:gd name="T28" fmla="*/ 11 w 18"/>
              <a:gd name="T29" fmla="*/ 56 h 57"/>
              <a:gd name="T30" fmla="*/ 14 w 18"/>
              <a:gd name="T31" fmla="*/ 51 h 57"/>
              <a:gd name="T32" fmla="*/ 16 w 18"/>
              <a:gd name="T33" fmla="*/ 46 h 57"/>
              <a:gd name="T34" fmla="*/ 17 w 18"/>
              <a:gd name="T35" fmla="*/ 41 h 57"/>
              <a:gd name="T36" fmla="*/ 16 w 18"/>
              <a:gd name="T37" fmla="*/ 36 h 57"/>
              <a:gd name="T38" fmla="*/ 17 w 18"/>
              <a:gd name="T39" fmla="*/ 34 h 57"/>
              <a:gd name="T40" fmla="*/ 17 w 18"/>
              <a:gd name="T41" fmla="*/ 33 h 57"/>
              <a:gd name="T42" fmla="*/ 17 w 18"/>
              <a:gd name="T43" fmla="*/ 20 h 57"/>
              <a:gd name="T44" fmla="*/ 16 w 18"/>
              <a:gd name="T45" fmla="*/ 13 h 57"/>
              <a:gd name="T46" fmla="*/ 14 w 18"/>
              <a:gd name="T47" fmla="*/ 6 h 57"/>
              <a:gd name="T48" fmla="*/ 12 w 18"/>
              <a:gd name="T49" fmla="*/ 3 h 57"/>
              <a:gd name="T50" fmla="*/ 11 w 18"/>
              <a:gd name="T51" fmla="*/ 1 h 57"/>
              <a:gd name="T52" fmla="*/ 10 w 18"/>
              <a:gd name="T53" fmla="*/ 0 h 57"/>
              <a:gd name="T54" fmla="*/ 7 w 18"/>
              <a:gd name="T55" fmla="*/ 0 h 57"/>
              <a:gd name="T56" fmla="*/ 5 w 18"/>
              <a:gd name="T57" fmla="*/ 0 h 57"/>
              <a:gd name="T58" fmla="*/ 3 w 18"/>
              <a:gd name="T59" fmla="*/ 1 h 57"/>
              <a:gd name="T60" fmla="*/ 1 w 18"/>
              <a:gd name="T61" fmla="*/ 1 h 57"/>
              <a:gd name="T62" fmla="*/ 0 w 18"/>
              <a:gd name="T63" fmla="*/ 2 h 57"/>
              <a:gd name="T64" fmla="*/ 0 w 18"/>
              <a:gd name="T65" fmla="*/ 3 h 57"/>
              <a:gd name="T66" fmla="*/ 1 w 18"/>
              <a:gd name="T67" fmla="*/ 5 h 57"/>
              <a:gd name="T68" fmla="*/ 2 w 18"/>
              <a:gd name="T69" fmla="*/ 6 h 57"/>
              <a:gd name="T70" fmla="*/ 2 w 18"/>
              <a:gd name="T71" fmla="*/ 9 h 57"/>
              <a:gd name="T72" fmla="*/ 3 w 18"/>
              <a:gd name="T73" fmla="*/ 10 h 57"/>
              <a:gd name="T74" fmla="*/ 4 w 18"/>
              <a:gd name="T75" fmla="*/ 11 h 5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8"/>
              <a:gd name="T115" fmla="*/ 0 h 57"/>
              <a:gd name="T116" fmla="*/ 18 w 18"/>
              <a:gd name="T117" fmla="*/ 57 h 5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8" h="57">
                <a:moveTo>
                  <a:pt x="4" y="11"/>
                </a:moveTo>
                <a:lnTo>
                  <a:pt x="5" y="12"/>
                </a:lnTo>
                <a:lnTo>
                  <a:pt x="5" y="13"/>
                </a:lnTo>
                <a:lnTo>
                  <a:pt x="5" y="16"/>
                </a:lnTo>
                <a:lnTo>
                  <a:pt x="5" y="18"/>
                </a:lnTo>
                <a:lnTo>
                  <a:pt x="6" y="21"/>
                </a:lnTo>
                <a:lnTo>
                  <a:pt x="7" y="24"/>
                </a:lnTo>
                <a:lnTo>
                  <a:pt x="8" y="27"/>
                </a:lnTo>
                <a:lnTo>
                  <a:pt x="8" y="34"/>
                </a:lnTo>
                <a:lnTo>
                  <a:pt x="8" y="40"/>
                </a:lnTo>
                <a:lnTo>
                  <a:pt x="8" y="43"/>
                </a:lnTo>
                <a:lnTo>
                  <a:pt x="8" y="46"/>
                </a:lnTo>
                <a:lnTo>
                  <a:pt x="10" y="51"/>
                </a:lnTo>
                <a:lnTo>
                  <a:pt x="10" y="54"/>
                </a:lnTo>
                <a:lnTo>
                  <a:pt x="11" y="56"/>
                </a:lnTo>
                <a:lnTo>
                  <a:pt x="14" y="51"/>
                </a:lnTo>
                <a:lnTo>
                  <a:pt x="16" y="46"/>
                </a:lnTo>
                <a:lnTo>
                  <a:pt x="17" y="41"/>
                </a:lnTo>
                <a:lnTo>
                  <a:pt x="16" y="36"/>
                </a:lnTo>
                <a:lnTo>
                  <a:pt x="17" y="34"/>
                </a:lnTo>
                <a:lnTo>
                  <a:pt x="17" y="33"/>
                </a:lnTo>
                <a:lnTo>
                  <a:pt x="17" y="20"/>
                </a:lnTo>
                <a:lnTo>
                  <a:pt x="16" y="13"/>
                </a:lnTo>
                <a:lnTo>
                  <a:pt x="14" y="6"/>
                </a:lnTo>
                <a:lnTo>
                  <a:pt x="12" y="3"/>
                </a:lnTo>
                <a:lnTo>
                  <a:pt x="11" y="1"/>
                </a:lnTo>
                <a:lnTo>
                  <a:pt x="10" y="0"/>
                </a:lnTo>
                <a:lnTo>
                  <a:pt x="7" y="0"/>
                </a:lnTo>
                <a:lnTo>
                  <a:pt x="5" y="0"/>
                </a:lnTo>
                <a:lnTo>
                  <a:pt x="3" y="1"/>
                </a:lnTo>
                <a:lnTo>
                  <a:pt x="1" y="1"/>
                </a:lnTo>
                <a:lnTo>
                  <a:pt x="0" y="2"/>
                </a:lnTo>
                <a:lnTo>
                  <a:pt x="0" y="3"/>
                </a:lnTo>
                <a:lnTo>
                  <a:pt x="1" y="5"/>
                </a:lnTo>
                <a:lnTo>
                  <a:pt x="2" y="6"/>
                </a:lnTo>
                <a:lnTo>
                  <a:pt x="2" y="9"/>
                </a:lnTo>
                <a:lnTo>
                  <a:pt x="3" y="10"/>
                </a:lnTo>
                <a:lnTo>
                  <a:pt x="4" y="11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" name="Freeform 201"/>
          <p:cNvSpPr>
            <a:spLocks/>
          </p:cNvSpPr>
          <p:nvPr/>
        </p:nvSpPr>
        <p:spPr bwMode="auto">
          <a:xfrm>
            <a:off x="7075488" y="4072728"/>
            <a:ext cx="12700" cy="74612"/>
          </a:xfrm>
          <a:custGeom>
            <a:avLst/>
            <a:gdLst>
              <a:gd name="T0" fmla="*/ 2 w 17"/>
              <a:gd name="T1" fmla="*/ 14 h 56"/>
              <a:gd name="T2" fmla="*/ 2 w 17"/>
              <a:gd name="T3" fmla="*/ 18 h 56"/>
              <a:gd name="T4" fmla="*/ 3 w 17"/>
              <a:gd name="T5" fmla="*/ 22 h 56"/>
              <a:gd name="T6" fmla="*/ 5 w 17"/>
              <a:gd name="T7" fmla="*/ 30 h 56"/>
              <a:gd name="T8" fmla="*/ 5 w 17"/>
              <a:gd name="T9" fmla="*/ 31 h 56"/>
              <a:gd name="T10" fmla="*/ 5 w 17"/>
              <a:gd name="T11" fmla="*/ 33 h 56"/>
              <a:gd name="T12" fmla="*/ 6 w 17"/>
              <a:gd name="T13" fmla="*/ 46 h 56"/>
              <a:gd name="T14" fmla="*/ 7 w 17"/>
              <a:gd name="T15" fmla="*/ 50 h 56"/>
              <a:gd name="T16" fmla="*/ 7 w 17"/>
              <a:gd name="T17" fmla="*/ 52 h 56"/>
              <a:gd name="T18" fmla="*/ 7 w 17"/>
              <a:gd name="T19" fmla="*/ 54 h 56"/>
              <a:gd name="T20" fmla="*/ 7 w 17"/>
              <a:gd name="T21" fmla="*/ 55 h 56"/>
              <a:gd name="T22" fmla="*/ 9 w 17"/>
              <a:gd name="T23" fmla="*/ 55 h 56"/>
              <a:gd name="T24" fmla="*/ 10 w 17"/>
              <a:gd name="T25" fmla="*/ 53 h 56"/>
              <a:gd name="T26" fmla="*/ 10 w 17"/>
              <a:gd name="T27" fmla="*/ 52 h 56"/>
              <a:gd name="T28" fmla="*/ 11 w 17"/>
              <a:gd name="T29" fmla="*/ 49 h 56"/>
              <a:gd name="T30" fmla="*/ 13 w 17"/>
              <a:gd name="T31" fmla="*/ 41 h 56"/>
              <a:gd name="T32" fmla="*/ 14 w 17"/>
              <a:gd name="T33" fmla="*/ 38 h 56"/>
              <a:gd name="T34" fmla="*/ 15 w 17"/>
              <a:gd name="T35" fmla="*/ 34 h 56"/>
              <a:gd name="T36" fmla="*/ 15 w 17"/>
              <a:gd name="T37" fmla="*/ 28 h 56"/>
              <a:gd name="T38" fmla="*/ 15 w 17"/>
              <a:gd name="T39" fmla="*/ 22 h 56"/>
              <a:gd name="T40" fmla="*/ 16 w 17"/>
              <a:gd name="T41" fmla="*/ 18 h 56"/>
              <a:gd name="T42" fmla="*/ 16 w 17"/>
              <a:gd name="T43" fmla="*/ 16 h 56"/>
              <a:gd name="T44" fmla="*/ 16 w 17"/>
              <a:gd name="T45" fmla="*/ 14 h 56"/>
              <a:gd name="T46" fmla="*/ 14 w 17"/>
              <a:gd name="T47" fmla="*/ 10 h 56"/>
              <a:gd name="T48" fmla="*/ 14 w 17"/>
              <a:gd name="T49" fmla="*/ 8 h 56"/>
              <a:gd name="T50" fmla="*/ 13 w 17"/>
              <a:gd name="T51" fmla="*/ 6 h 56"/>
              <a:gd name="T52" fmla="*/ 10 w 17"/>
              <a:gd name="T53" fmla="*/ 3 h 56"/>
              <a:gd name="T54" fmla="*/ 7 w 17"/>
              <a:gd name="T55" fmla="*/ 2 h 56"/>
              <a:gd name="T56" fmla="*/ 0 w 17"/>
              <a:gd name="T57" fmla="*/ 0 h 56"/>
              <a:gd name="T58" fmla="*/ 0 w 17"/>
              <a:gd name="T59" fmla="*/ 2 h 56"/>
              <a:gd name="T60" fmla="*/ 0 w 17"/>
              <a:gd name="T61" fmla="*/ 4 h 56"/>
              <a:gd name="T62" fmla="*/ 2 w 17"/>
              <a:gd name="T63" fmla="*/ 8 h 56"/>
              <a:gd name="T64" fmla="*/ 3 w 17"/>
              <a:gd name="T65" fmla="*/ 11 h 56"/>
              <a:gd name="T66" fmla="*/ 2 w 17"/>
              <a:gd name="T67" fmla="*/ 13 h 56"/>
              <a:gd name="T68" fmla="*/ 2 w 17"/>
              <a:gd name="T69" fmla="*/ 14 h 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"/>
              <a:gd name="T106" fmla="*/ 0 h 56"/>
              <a:gd name="T107" fmla="*/ 17 w 17"/>
              <a:gd name="T108" fmla="*/ 56 h 5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" h="56">
                <a:moveTo>
                  <a:pt x="2" y="14"/>
                </a:moveTo>
                <a:lnTo>
                  <a:pt x="2" y="18"/>
                </a:lnTo>
                <a:lnTo>
                  <a:pt x="3" y="22"/>
                </a:lnTo>
                <a:lnTo>
                  <a:pt x="5" y="30"/>
                </a:lnTo>
                <a:lnTo>
                  <a:pt x="5" y="31"/>
                </a:lnTo>
                <a:lnTo>
                  <a:pt x="5" y="33"/>
                </a:lnTo>
                <a:lnTo>
                  <a:pt x="6" y="46"/>
                </a:lnTo>
                <a:lnTo>
                  <a:pt x="7" y="50"/>
                </a:lnTo>
                <a:lnTo>
                  <a:pt x="7" y="52"/>
                </a:lnTo>
                <a:lnTo>
                  <a:pt x="7" y="54"/>
                </a:lnTo>
                <a:lnTo>
                  <a:pt x="7" y="55"/>
                </a:lnTo>
                <a:lnTo>
                  <a:pt x="9" y="55"/>
                </a:lnTo>
                <a:lnTo>
                  <a:pt x="10" y="53"/>
                </a:lnTo>
                <a:lnTo>
                  <a:pt x="10" y="52"/>
                </a:lnTo>
                <a:lnTo>
                  <a:pt x="11" y="49"/>
                </a:lnTo>
                <a:lnTo>
                  <a:pt x="13" y="41"/>
                </a:lnTo>
                <a:lnTo>
                  <a:pt x="14" y="38"/>
                </a:lnTo>
                <a:lnTo>
                  <a:pt x="15" y="34"/>
                </a:lnTo>
                <a:lnTo>
                  <a:pt x="15" y="28"/>
                </a:lnTo>
                <a:lnTo>
                  <a:pt x="15" y="22"/>
                </a:lnTo>
                <a:lnTo>
                  <a:pt x="16" y="18"/>
                </a:lnTo>
                <a:lnTo>
                  <a:pt x="16" y="16"/>
                </a:lnTo>
                <a:lnTo>
                  <a:pt x="16" y="14"/>
                </a:lnTo>
                <a:lnTo>
                  <a:pt x="14" y="10"/>
                </a:lnTo>
                <a:lnTo>
                  <a:pt x="14" y="8"/>
                </a:lnTo>
                <a:lnTo>
                  <a:pt x="13" y="6"/>
                </a:lnTo>
                <a:lnTo>
                  <a:pt x="10" y="3"/>
                </a:lnTo>
                <a:lnTo>
                  <a:pt x="7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2" y="8"/>
                </a:lnTo>
                <a:lnTo>
                  <a:pt x="3" y="11"/>
                </a:lnTo>
                <a:lnTo>
                  <a:pt x="2" y="13"/>
                </a:lnTo>
                <a:lnTo>
                  <a:pt x="2" y="14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" name="Freeform 202"/>
          <p:cNvSpPr>
            <a:spLocks/>
          </p:cNvSpPr>
          <p:nvPr/>
        </p:nvSpPr>
        <p:spPr bwMode="auto">
          <a:xfrm>
            <a:off x="7105650" y="4110828"/>
            <a:ext cx="12700" cy="47625"/>
          </a:xfrm>
          <a:custGeom>
            <a:avLst/>
            <a:gdLst>
              <a:gd name="T0" fmla="*/ 1 w 17"/>
              <a:gd name="T1" fmla="*/ 0 h 37"/>
              <a:gd name="T2" fmla="*/ 1 w 17"/>
              <a:gd name="T3" fmla="*/ 1 h 37"/>
              <a:gd name="T4" fmla="*/ 0 w 17"/>
              <a:gd name="T5" fmla="*/ 3 h 37"/>
              <a:gd name="T6" fmla="*/ 0 w 17"/>
              <a:gd name="T7" fmla="*/ 7 h 37"/>
              <a:gd name="T8" fmla="*/ 0 w 17"/>
              <a:gd name="T9" fmla="*/ 11 h 37"/>
              <a:gd name="T10" fmla="*/ 0 w 17"/>
              <a:gd name="T11" fmla="*/ 13 h 37"/>
              <a:gd name="T12" fmla="*/ 0 w 17"/>
              <a:gd name="T13" fmla="*/ 14 h 37"/>
              <a:gd name="T14" fmla="*/ 0 w 17"/>
              <a:gd name="T15" fmla="*/ 15 h 37"/>
              <a:gd name="T16" fmla="*/ 0 w 17"/>
              <a:gd name="T17" fmla="*/ 17 h 37"/>
              <a:gd name="T18" fmla="*/ 1 w 17"/>
              <a:gd name="T19" fmla="*/ 22 h 37"/>
              <a:gd name="T20" fmla="*/ 1 w 17"/>
              <a:gd name="T21" fmla="*/ 25 h 37"/>
              <a:gd name="T22" fmla="*/ 3 w 17"/>
              <a:gd name="T23" fmla="*/ 27 h 37"/>
              <a:gd name="T24" fmla="*/ 3 w 17"/>
              <a:gd name="T25" fmla="*/ 28 h 37"/>
              <a:gd name="T26" fmla="*/ 5 w 17"/>
              <a:gd name="T27" fmla="*/ 30 h 37"/>
              <a:gd name="T28" fmla="*/ 5 w 17"/>
              <a:gd name="T29" fmla="*/ 32 h 37"/>
              <a:gd name="T30" fmla="*/ 5 w 17"/>
              <a:gd name="T31" fmla="*/ 34 h 37"/>
              <a:gd name="T32" fmla="*/ 5 w 17"/>
              <a:gd name="T33" fmla="*/ 36 h 37"/>
              <a:gd name="T34" fmla="*/ 7 w 17"/>
              <a:gd name="T35" fmla="*/ 36 h 37"/>
              <a:gd name="T36" fmla="*/ 8 w 17"/>
              <a:gd name="T37" fmla="*/ 35 h 37"/>
              <a:gd name="T38" fmla="*/ 10 w 17"/>
              <a:gd name="T39" fmla="*/ 33 h 37"/>
              <a:gd name="T40" fmla="*/ 14 w 17"/>
              <a:gd name="T41" fmla="*/ 29 h 37"/>
              <a:gd name="T42" fmla="*/ 16 w 17"/>
              <a:gd name="T43" fmla="*/ 27 h 37"/>
              <a:gd name="T44" fmla="*/ 16 w 17"/>
              <a:gd name="T45" fmla="*/ 25 h 37"/>
              <a:gd name="T46" fmla="*/ 14 w 17"/>
              <a:gd name="T47" fmla="*/ 19 h 37"/>
              <a:gd name="T48" fmla="*/ 14 w 17"/>
              <a:gd name="T49" fmla="*/ 17 h 37"/>
              <a:gd name="T50" fmla="*/ 14 w 17"/>
              <a:gd name="T51" fmla="*/ 15 h 37"/>
              <a:gd name="T52" fmla="*/ 14 w 17"/>
              <a:gd name="T53" fmla="*/ 11 h 37"/>
              <a:gd name="T54" fmla="*/ 14 w 17"/>
              <a:gd name="T55" fmla="*/ 10 h 37"/>
              <a:gd name="T56" fmla="*/ 14 w 17"/>
              <a:gd name="T57" fmla="*/ 9 h 37"/>
              <a:gd name="T58" fmla="*/ 14 w 17"/>
              <a:gd name="T59" fmla="*/ 8 h 37"/>
              <a:gd name="T60" fmla="*/ 12 w 17"/>
              <a:gd name="T61" fmla="*/ 7 h 37"/>
              <a:gd name="T62" fmla="*/ 7 w 17"/>
              <a:gd name="T63" fmla="*/ 4 h 37"/>
              <a:gd name="T64" fmla="*/ 3 w 17"/>
              <a:gd name="T65" fmla="*/ 1 h 37"/>
              <a:gd name="T66" fmla="*/ 1 w 17"/>
              <a:gd name="T67" fmla="*/ 0 h 3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7"/>
              <a:gd name="T103" fmla="*/ 0 h 37"/>
              <a:gd name="T104" fmla="*/ 17 w 17"/>
              <a:gd name="T105" fmla="*/ 37 h 3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7" h="37">
                <a:moveTo>
                  <a:pt x="1" y="0"/>
                </a:moveTo>
                <a:lnTo>
                  <a:pt x="1" y="1"/>
                </a:lnTo>
                <a:lnTo>
                  <a:pt x="0" y="3"/>
                </a:lnTo>
                <a:lnTo>
                  <a:pt x="0" y="7"/>
                </a:lnTo>
                <a:lnTo>
                  <a:pt x="0" y="11"/>
                </a:lnTo>
                <a:lnTo>
                  <a:pt x="0" y="13"/>
                </a:lnTo>
                <a:lnTo>
                  <a:pt x="0" y="14"/>
                </a:lnTo>
                <a:lnTo>
                  <a:pt x="0" y="15"/>
                </a:lnTo>
                <a:lnTo>
                  <a:pt x="0" y="17"/>
                </a:lnTo>
                <a:lnTo>
                  <a:pt x="1" y="22"/>
                </a:lnTo>
                <a:lnTo>
                  <a:pt x="1" y="25"/>
                </a:lnTo>
                <a:lnTo>
                  <a:pt x="3" y="27"/>
                </a:lnTo>
                <a:lnTo>
                  <a:pt x="3" y="28"/>
                </a:lnTo>
                <a:lnTo>
                  <a:pt x="5" y="30"/>
                </a:lnTo>
                <a:lnTo>
                  <a:pt x="5" y="32"/>
                </a:lnTo>
                <a:lnTo>
                  <a:pt x="5" y="34"/>
                </a:lnTo>
                <a:lnTo>
                  <a:pt x="5" y="36"/>
                </a:lnTo>
                <a:lnTo>
                  <a:pt x="7" y="36"/>
                </a:lnTo>
                <a:lnTo>
                  <a:pt x="8" y="35"/>
                </a:lnTo>
                <a:lnTo>
                  <a:pt x="10" y="33"/>
                </a:lnTo>
                <a:lnTo>
                  <a:pt x="14" y="29"/>
                </a:lnTo>
                <a:lnTo>
                  <a:pt x="16" y="27"/>
                </a:lnTo>
                <a:lnTo>
                  <a:pt x="16" y="25"/>
                </a:lnTo>
                <a:lnTo>
                  <a:pt x="14" y="19"/>
                </a:lnTo>
                <a:lnTo>
                  <a:pt x="14" y="17"/>
                </a:lnTo>
                <a:lnTo>
                  <a:pt x="14" y="15"/>
                </a:lnTo>
                <a:lnTo>
                  <a:pt x="14" y="11"/>
                </a:lnTo>
                <a:lnTo>
                  <a:pt x="14" y="10"/>
                </a:lnTo>
                <a:lnTo>
                  <a:pt x="14" y="9"/>
                </a:lnTo>
                <a:lnTo>
                  <a:pt x="14" y="8"/>
                </a:lnTo>
                <a:lnTo>
                  <a:pt x="12" y="7"/>
                </a:lnTo>
                <a:lnTo>
                  <a:pt x="7" y="4"/>
                </a:lnTo>
                <a:lnTo>
                  <a:pt x="3" y="1"/>
                </a:lnTo>
                <a:lnTo>
                  <a:pt x="1" y="0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" name="Freeform 203"/>
          <p:cNvSpPr>
            <a:spLocks/>
          </p:cNvSpPr>
          <p:nvPr/>
        </p:nvSpPr>
        <p:spPr bwMode="auto">
          <a:xfrm>
            <a:off x="7126288" y="4139403"/>
            <a:ext cx="12700" cy="22225"/>
          </a:xfrm>
          <a:custGeom>
            <a:avLst/>
            <a:gdLst>
              <a:gd name="T0" fmla="*/ 2 w 17"/>
              <a:gd name="T1" fmla="*/ 0 h 17"/>
              <a:gd name="T2" fmla="*/ 0 w 17"/>
              <a:gd name="T3" fmla="*/ 0 h 17"/>
              <a:gd name="T4" fmla="*/ 0 w 17"/>
              <a:gd name="T5" fmla="*/ 1 h 17"/>
              <a:gd name="T6" fmla="*/ 0 w 17"/>
              <a:gd name="T7" fmla="*/ 3 h 17"/>
              <a:gd name="T8" fmla="*/ 2 w 17"/>
              <a:gd name="T9" fmla="*/ 7 h 17"/>
              <a:gd name="T10" fmla="*/ 4 w 17"/>
              <a:gd name="T11" fmla="*/ 9 h 17"/>
              <a:gd name="T12" fmla="*/ 4 w 17"/>
              <a:gd name="T13" fmla="*/ 11 h 17"/>
              <a:gd name="T14" fmla="*/ 4 w 17"/>
              <a:gd name="T15" fmla="*/ 12 h 17"/>
              <a:gd name="T16" fmla="*/ 4 w 17"/>
              <a:gd name="T17" fmla="*/ 13 h 17"/>
              <a:gd name="T18" fmla="*/ 6 w 17"/>
              <a:gd name="T19" fmla="*/ 14 h 17"/>
              <a:gd name="T20" fmla="*/ 6 w 17"/>
              <a:gd name="T21" fmla="*/ 16 h 17"/>
              <a:gd name="T22" fmla="*/ 9 w 17"/>
              <a:gd name="T23" fmla="*/ 16 h 17"/>
              <a:gd name="T24" fmla="*/ 11 w 17"/>
              <a:gd name="T25" fmla="*/ 14 h 17"/>
              <a:gd name="T26" fmla="*/ 13 w 17"/>
              <a:gd name="T27" fmla="*/ 12 h 17"/>
              <a:gd name="T28" fmla="*/ 13 w 17"/>
              <a:gd name="T29" fmla="*/ 8 h 17"/>
              <a:gd name="T30" fmla="*/ 13 w 17"/>
              <a:gd name="T31" fmla="*/ 7 h 17"/>
              <a:gd name="T32" fmla="*/ 16 w 17"/>
              <a:gd name="T33" fmla="*/ 4 h 17"/>
              <a:gd name="T34" fmla="*/ 13 w 17"/>
              <a:gd name="T35" fmla="*/ 3 h 17"/>
              <a:gd name="T36" fmla="*/ 11 w 17"/>
              <a:gd name="T37" fmla="*/ 1 h 17"/>
              <a:gd name="T38" fmla="*/ 6 w 17"/>
              <a:gd name="T39" fmla="*/ 0 h 17"/>
              <a:gd name="T40" fmla="*/ 2 w 17"/>
              <a:gd name="T41" fmla="*/ 0 h 1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7"/>
              <a:gd name="T64" fmla="*/ 0 h 17"/>
              <a:gd name="T65" fmla="*/ 17 w 17"/>
              <a:gd name="T66" fmla="*/ 17 h 1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7" h="17">
                <a:moveTo>
                  <a:pt x="2" y="0"/>
                </a:moveTo>
                <a:lnTo>
                  <a:pt x="0" y="0"/>
                </a:lnTo>
                <a:lnTo>
                  <a:pt x="0" y="1"/>
                </a:lnTo>
                <a:lnTo>
                  <a:pt x="0" y="3"/>
                </a:lnTo>
                <a:lnTo>
                  <a:pt x="2" y="7"/>
                </a:lnTo>
                <a:lnTo>
                  <a:pt x="4" y="9"/>
                </a:lnTo>
                <a:lnTo>
                  <a:pt x="4" y="11"/>
                </a:lnTo>
                <a:lnTo>
                  <a:pt x="4" y="12"/>
                </a:lnTo>
                <a:lnTo>
                  <a:pt x="4" y="13"/>
                </a:lnTo>
                <a:lnTo>
                  <a:pt x="6" y="14"/>
                </a:lnTo>
                <a:lnTo>
                  <a:pt x="6" y="16"/>
                </a:lnTo>
                <a:lnTo>
                  <a:pt x="9" y="16"/>
                </a:lnTo>
                <a:lnTo>
                  <a:pt x="11" y="14"/>
                </a:lnTo>
                <a:lnTo>
                  <a:pt x="13" y="12"/>
                </a:lnTo>
                <a:lnTo>
                  <a:pt x="13" y="8"/>
                </a:lnTo>
                <a:lnTo>
                  <a:pt x="13" y="7"/>
                </a:lnTo>
                <a:lnTo>
                  <a:pt x="16" y="4"/>
                </a:lnTo>
                <a:lnTo>
                  <a:pt x="13" y="3"/>
                </a:lnTo>
                <a:lnTo>
                  <a:pt x="11" y="1"/>
                </a:lnTo>
                <a:lnTo>
                  <a:pt x="6" y="0"/>
                </a:lnTo>
                <a:lnTo>
                  <a:pt x="2" y="0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Freeform 204"/>
          <p:cNvSpPr>
            <a:spLocks/>
          </p:cNvSpPr>
          <p:nvPr/>
        </p:nvSpPr>
        <p:spPr bwMode="auto">
          <a:xfrm>
            <a:off x="7140575" y="4148928"/>
            <a:ext cx="12700" cy="22225"/>
          </a:xfrm>
          <a:custGeom>
            <a:avLst/>
            <a:gdLst>
              <a:gd name="T0" fmla="*/ 0 w 17"/>
              <a:gd name="T1" fmla="*/ 1 h 17"/>
              <a:gd name="T2" fmla="*/ 0 w 17"/>
              <a:gd name="T3" fmla="*/ 4 h 17"/>
              <a:gd name="T4" fmla="*/ 2 w 17"/>
              <a:gd name="T5" fmla="*/ 7 h 17"/>
              <a:gd name="T6" fmla="*/ 4 w 17"/>
              <a:gd name="T7" fmla="*/ 11 h 17"/>
              <a:gd name="T8" fmla="*/ 4 w 17"/>
              <a:gd name="T9" fmla="*/ 16 h 17"/>
              <a:gd name="T10" fmla="*/ 6 w 17"/>
              <a:gd name="T11" fmla="*/ 16 h 17"/>
              <a:gd name="T12" fmla="*/ 11 w 17"/>
              <a:gd name="T13" fmla="*/ 13 h 17"/>
              <a:gd name="T14" fmla="*/ 16 w 17"/>
              <a:gd name="T15" fmla="*/ 7 h 17"/>
              <a:gd name="T16" fmla="*/ 16 w 17"/>
              <a:gd name="T17" fmla="*/ 4 h 17"/>
              <a:gd name="T18" fmla="*/ 16 w 17"/>
              <a:gd name="T19" fmla="*/ 1 h 17"/>
              <a:gd name="T20" fmla="*/ 13 w 17"/>
              <a:gd name="T21" fmla="*/ 1 h 17"/>
              <a:gd name="T22" fmla="*/ 11 w 17"/>
              <a:gd name="T23" fmla="*/ 0 h 17"/>
              <a:gd name="T24" fmla="*/ 6 w 17"/>
              <a:gd name="T25" fmla="*/ 0 h 17"/>
              <a:gd name="T26" fmla="*/ 4 w 17"/>
              <a:gd name="T27" fmla="*/ 0 h 17"/>
              <a:gd name="T28" fmla="*/ 0 w 17"/>
              <a:gd name="T29" fmla="*/ 1 h 1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"/>
              <a:gd name="T46" fmla="*/ 0 h 17"/>
              <a:gd name="T47" fmla="*/ 17 w 17"/>
              <a:gd name="T48" fmla="*/ 17 h 1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" h="17">
                <a:moveTo>
                  <a:pt x="0" y="1"/>
                </a:moveTo>
                <a:lnTo>
                  <a:pt x="0" y="4"/>
                </a:lnTo>
                <a:lnTo>
                  <a:pt x="2" y="7"/>
                </a:lnTo>
                <a:lnTo>
                  <a:pt x="4" y="11"/>
                </a:lnTo>
                <a:lnTo>
                  <a:pt x="4" y="16"/>
                </a:lnTo>
                <a:lnTo>
                  <a:pt x="6" y="16"/>
                </a:lnTo>
                <a:lnTo>
                  <a:pt x="11" y="13"/>
                </a:lnTo>
                <a:lnTo>
                  <a:pt x="16" y="7"/>
                </a:lnTo>
                <a:lnTo>
                  <a:pt x="16" y="4"/>
                </a:lnTo>
                <a:lnTo>
                  <a:pt x="16" y="1"/>
                </a:lnTo>
                <a:lnTo>
                  <a:pt x="13" y="1"/>
                </a:lnTo>
                <a:lnTo>
                  <a:pt x="11" y="0"/>
                </a:lnTo>
                <a:lnTo>
                  <a:pt x="6" y="0"/>
                </a:lnTo>
                <a:lnTo>
                  <a:pt x="4" y="0"/>
                </a:lnTo>
                <a:lnTo>
                  <a:pt x="0" y="1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" name="Freeform 205"/>
          <p:cNvSpPr>
            <a:spLocks/>
          </p:cNvSpPr>
          <p:nvPr/>
        </p:nvSpPr>
        <p:spPr bwMode="auto">
          <a:xfrm>
            <a:off x="6969125" y="4067965"/>
            <a:ext cx="53975" cy="146050"/>
          </a:xfrm>
          <a:custGeom>
            <a:avLst/>
            <a:gdLst>
              <a:gd name="T0" fmla="*/ 34 w 79"/>
              <a:gd name="T1" fmla="*/ 22 h 111"/>
              <a:gd name="T2" fmla="*/ 20 w 79"/>
              <a:gd name="T3" fmla="*/ 40 h 111"/>
              <a:gd name="T4" fmla="*/ 5 w 79"/>
              <a:gd name="T5" fmla="*/ 59 h 111"/>
              <a:gd name="T6" fmla="*/ 1 w 79"/>
              <a:gd name="T7" fmla="*/ 67 h 111"/>
              <a:gd name="T8" fmla="*/ 7 w 79"/>
              <a:gd name="T9" fmla="*/ 68 h 111"/>
              <a:gd name="T10" fmla="*/ 9 w 79"/>
              <a:gd name="T11" fmla="*/ 68 h 111"/>
              <a:gd name="T12" fmla="*/ 16 w 79"/>
              <a:gd name="T13" fmla="*/ 77 h 111"/>
              <a:gd name="T14" fmla="*/ 16 w 79"/>
              <a:gd name="T15" fmla="*/ 80 h 111"/>
              <a:gd name="T16" fmla="*/ 14 w 79"/>
              <a:gd name="T17" fmla="*/ 82 h 111"/>
              <a:gd name="T18" fmla="*/ 8 w 79"/>
              <a:gd name="T19" fmla="*/ 80 h 111"/>
              <a:gd name="T20" fmla="*/ 5 w 79"/>
              <a:gd name="T21" fmla="*/ 81 h 111"/>
              <a:gd name="T22" fmla="*/ 14 w 79"/>
              <a:gd name="T23" fmla="*/ 89 h 111"/>
              <a:gd name="T24" fmla="*/ 18 w 79"/>
              <a:gd name="T25" fmla="*/ 90 h 111"/>
              <a:gd name="T26" fmla="*/ 31 w 79"/>
              <a:gd name="T27" fmla="*/ 92 h 111"/>
              <a:gd name="T28" fmla="*/ 39 w 79"/>
              <a:gd name="T29" fmla="*/ 96 h 111"/>
              <a:gd name="T30" fmla="*/ 39 w 79"/>
              <a:gd name="T31" fmla="*/ 98 h 111"/>
              <a:gd name="T32" fmla="*/ 33 w 79"/>
              <a:gd name="T33" fmla="*/ 95 h 111"/>
              <a:gd name="T34" fmla="*/ 27 w 79"/>
              <a:gd name="T35" fmla="*/ 92 h 111"/>
              <a:gd name="T36" fmla="*/ 24 w 79"/>
              <a:gd name="T37" fmla="*/ 92 h 111"/>
              <a:gd name="T38" fmla="*/ 23 w 79"/>
              <a:gd name="T39" fmla="*/ 93 h 111"/>
              <a:gd name="T40" fmla="*/ 28 w 79"/>
              <a:gd name="T41" fmla="*/ 97 h 111"/>
              <a:gd name="T42" fmla="*/ 39 w 79"/>
              <a:gd name="T43" fmla="*/ 105 h 111"/>
              <a:gd name="T44" fmla="*/ 46 w 79"/>
              <a:gd name="T45" fmla="*/ 109 h 111"/>
              <a:gd name="T46" fmla="*/ 52 w 79"/>
              <a:gd name="T47" fmla="*/ 110 h 111"/>
              <a:gd name="T48" fmla="*/ 58 w 79"/>
              <a:gd name="T49" fmla="*/ 108 h 111"/>
              <a:gd name="T50" fmla="*/ 65 w 79"/>
              <a:gd name="T51" fmla="*/ 103 h 111"/>
              <a:gd name="T52" fmla="*/ 71 w 79"/>
              <a:gd name="T53" fmla="*/ 97 h 111"/>
              <a:gd name="T54" fmla="*/ 76 w 79"/>
              <a:gd name="T55" fmla="*/ 89 h 111"/>
              <a:gd name="T56" fmla="*/ 78 w 79"/>
              <a:gd name="T57" fmla="*/ 83 h 111"/>
              <a:gd name="T58" fmla="*/ 78 w 79"/>
              <a:gd name="T59" fmla="*/ 75 h 111"/>
              <a:gd name="T60" fmla="*/ 74 w 79"/>
              <a:gd name="T61" fmla="*/ 66 h 111"/>
              <a:gd name="T62" fmla="*/ 69 w 79"/>
              <a:gd name="T63" fmla="*/ 51 h 111"/>
              <a:gd name="T64" fmla="*/ 68 w 79"/>
              <a:gd name="T65" fmla="*/ 48 h 111"/>
              <a:gd name="T66" fmla="*/ 70 w 79"/>
              <a:gd name="T67" fmla="*/ 51 h 111"/>
              <a:gd name="T68" fmla="*/ 72 w 79"/>
              <a:gd name="T69" fmla="*/ 49 h 111"/>
              <a:gd name="T70" fmla="*/ 72 w 79"/>
              <a:gd name="T71" fmla="*/ 47 h 111"/>
              <a:gd name="T72" fmla="*/ 71 w 79"/>
              <a:gd name="T73" fmla="*/ 40 h 111"/>
              <a:gd name="T74" fmla="*/ 65 w 79"/>
              <a:gd name="T75" fmla="*/ 27 h 111"/>
              <a:gd name="T76" fmla="*/ 63 w 79"/>
              <a:gd name="T77" fmla="*/ 15 h 111"/>
              <a:gd name="T78" fmla="*/ 62 w 79"/>
              <a:gd name="T79" fmla="*/ 10 h 111"/>
              <a:gd name="T80" fmla="*/ 57 w 79"/>
              <a:gd name="T81" fmla="*/ 5 h 111"/>
              <a:gd name="T82" fmla="*/ 48 w 79"/>
              <a:gd name="T83" fmla="*/ 4 h 111"/>
              <a:gd name="T84" fmla="*/ 42 w 79"/>
              <a:gd name="T85" fmla="*/ 11 h 11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79"/>
              <a:gd name="T130" fmla="*/ 0 h 111"/>
              <a:gd name="T131" fmla="*/ 79 w 79"/>
              <a:gd name="T132" fmla="*/ 111 h 11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79" h="111">
                <a:moveTo>
                  <a:pt x="39" y="15"/>
                </a:moveTo>
                <a:lnTo>
                  <a:pt x="34" y="22"/>
                </a:lnTo>
                <a:lnTo>
                  <a:pt x="30" y="28"/>
                </a:lnTo>
                <a:lnTo>
                  <a:pt x="20" y="40"/>
                </a:lnTo>
                <a:lnTo>
                  <a:pt x="10" y="53"/>
                </a:lnTo>
                <a:lnTo>
                  <a:pt x="5" y="59"/>
                </a:lnTo>
                <a:lnTo>
                  <a:pt x="0" y="66"/>
                </a:lnTo>
                <a:lnTo>
                  <a:pt x="1" y="67"/>
                </a:lnTo>
                <a:lnTo>
                  <a:pt x="4" y="67"/>
                </a:lnTo>
                <a:lnTo>
                  <a:pt x="7" y="68"/>
                </a:lnTo>
                <a:lnTo>
                  <a:pt x="8" y="68"/>
                </a:lnTo>
                <a:lnTo>
                  <a:pt x="9" y="68"/>
                </a:lnTo>
                <a:lnTo>
                  <a:pt x="15" y="75"/>
                </a:lnTo>
                <a:lnTo>
                  <a:pt x="16" y="77"/>
                </a:lnTo>
                <a:lnTo>
                  <a:pt x="16" y="78"/>
                </a:lnTo>
                <a:lnTo>
                  <a:pt x="16" y="80"/>
                </a:lnTo>
                <a:lnTo>
                  <a:pt x="15" y="82"/>
                </a:lnTo>
                <a:lnTo>
                  <a:pt x="14" y="82"/>
                </a:lnTo>
                <a:lnTo>
                  <a:pt x="11" y="81"/>
                </a:lnTo>
                <a:lnTo>
                  <a:pt x="8" y="80"/>
                </a:lnTo>
                <a:lnTo>
                  <a:pt x="7" y="80"/>
                </a:lnTo>
                <a:lnTo>
                  <a:pt x="5" y="81"/>
                </a:lnTo>
                <a:lnTo>
                  <a:pt x="11" y="86"/>
                </a:lnTo>
                <a:lnTo>
                  <a:pt x="14" y="89"/>
                </a:lnTo>
                <a:lnTo>
                  <a:pt x="16" y="89"/>
                </a:lnTo>
                <a:lnTo>
                  <a:pt x="18" y="90"/>
                </a:lnTo>
                <a:lnTo>
                  <a:pt x="24" y="90"/>
                </a:lnTo>
                <a:lnTo>
                  <a:pt x="31" y="92"/>
                </a:lnTo>
                <a:lnTo>
                  <a:pt x="36" y="94"/>
                </a:lnTo>
                <a:lnTo>
                  <a:pt x="39" y="96"/>
                </a:lnTo>
                <a:lnTo>
                  <a:pt x="42" y="98"/>
                </a:lnTo>
                <a:lnTo>
                  <a:pt x="39" y="98"/>
                </a:lnTo>
                <a:lnTo>
                  <a:pt x="37" y="97"/>
                </a:lnTo>
                <a:lnTo>
                  <a:pt x="33" y="95"/>
                </a:lnTo>
                <a:lnTo>
                  <a:pt x="30" y="93"/>
                </a:lnTo>
                <a:lnTo>
                  <a:pt x="27" y="92"/>
                </a:lnTo>
                <a:lnTo>
                  <a:pt x="25" y="92"/>
                </a:lnTo>
                <a:lnTo>
                  <a:pt x="24" y="92"/>
                </a:lnTo>
                <a:lnTo>
                  <a:pt x="24" y="93"/>
                </a:lnTo>
                <a:lnTo>
                  <a:pt x="23" y="93"/>
                </a:lnTo>
                <a:lnTo>
                  <a:pt x="24" y="94"/>
                </a:lnTo>
                <a:lnTo>
                  <a:pt x="28" y="97"/>
                </a:lnTo>
                <a:lnTo>
                  <a:pt x="31" y="100"/>
                </a:lnTo>
                <a:lnTo>
                  <a:pt x="39" y="105"/>
                </a:lnTo>
                <a:lnTo>
                  <a:pt x="42" y="108"/>
                </a:lnTo>
                <a:lnTo>
                  <a:pt x="46" y="109"/>
                </a:lnTo>
                <a:lnTo>
                  <a:pt x="50" y="110"/>
                </a:lnTo>
                <a:lnTo>
                  <a:pt x="52" y="110"/>
                </a:lnTo>
                <a:lnTo>
                  <a:pt x="54" y="109"/>
                </a:lnTo>
                <a:lnTo>
                  <a:pt x="58" y="108"/>
                </a:lnTo>
                <a:lnTo>
                  <a:pt x="62" y="106"/>
                </a:lnTo>
                <a:lnTo>
                  <a:pt x="65" y="103"/>
                </a:lnTo>
                <a:lnTo>
                  <a:pt x="68" y="100"/>
                </a:lnTo>
                <a:lnTo>
                  <a:pt x="71" y="97"/>
                </a:lnTo>
                <a:lnTo>
                  <a:pt x="74" y="93"/>
                </a:lnTo>
                <a:lnTo>
                  <a:pt x="76" y="89"/>
                </a:lnTo>
                <a:lnTo>
                  <a:pt x="77" y="85"/>
                </a:lnTo>
                <a:lnTo>
                  <a:pt x="78" y="83"/>
                </a:lnTo>
                <a:lnTo>
                  <a:pt x="78" y="80"/>
                </a:lnTo>
                <a:lnTo>
                  <a:pt x="78" y="75"/>
                </a:lnTo>
                <a:lnTo>
                  <a:pt x="76" y="70"/>
                </a:lnTo>
                <a:lnTo>
                  <a:pt x="74" y="66"/>
                </a:lnTo>
                <a:lnTo>
                  <a:pt x="70" y="56"/>
                </a:lnTo>
                <a:lnTo>
                  <a:pt x="69" y="51"/>
                </a:lnTo>
                <a:lnTo>
                  <a:pt x="68" y="46"/>
                </a:lnTo>
                <a:lnTo>
                  <a:pt x="68" y="48"/>
                </a:lnTo>
                <a:lnTo>
                  <a:pt x="69" y="49"/>
                </a:lnTo>
                <a:lnTo>
                  <a:pt x="70" y="51"/>
                </a:lnTo>
                <a:lnTo>
                  <a:pt x="71" y="50"/>
                </a:lnTo>
                <a:lnTo>
                  <a:pt x="72" y="49"/>
                </a:lnTo>
                <a:lnTo>
                  <a:pt x="72" y="48"/>
                </a:lnTo>
                <a:lnTo>
                  <a:pt x="72" y="47"/>
                </a:lnTo>
                <a:lnTo>
                  <a:pt x="72" y="44"/>
                </a:lnTo>
                <a:lnTo>
                  <a:pt x="71" y="40"/>
                </a:lnTo>
                <a:lnTo>
                  <a:pt x="68" y="34"/>
                </a:lnTo>
                <a:lnTo>
                  <a:pt x="65" y="27"/>
                </a:lnTo>
                <a:lnTo>
                  <a:pt x="63" y="20"/>
                </a:lnTo>
                <a:lnTo>
                  <a:pt x="63" y="15"/>
                </a:lnTo>
                <a:lnTo>
                  <a:pt x="62" y="13"/>
                </a:lnTo>
                <a:lnTo>
                  <a:pt x="62" y="10"/>
                </a:lnTo>
                <a:lnTo>
                  <a:pt x="60" y="7"/>
                </a:lnTo>
                <a:lnTo>
                  <a:pt x="57" y="5"/>
                </a:lnTo>
                <a:lnTo>
                  <a:pt x="52" y="0"/>
                </a:lnTo>
                <a:lnTo>
                  <a:pt x="48" y="4"/>
                </a:lnTo>
                <a:lnTo>
                  <a:pt x="45" y="7"/>
                </a:lnTo>
                <a:lnTo>
                  <a:pt x="42" y="11"/>
                </a:lnTo>
                <a:lnTo>
                  <a:pt x="39" y="15"/>
                </a:lnTo>
              </a:path>
            </a:pathLst>
          </a:custGeom>
          <a:solidFill>
            <a:srgbClr val="00FF7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" name="Freeform 206"/>
          <p:cNvSpPr>
            <a:spLocks/>
          </p:cNvSpPr>
          <p:nvPr/>
        </p:nvSpPr>
        <p:spPr bwMode="auto">
          <a:xfrm>
            <a:off x="7016750" y="4026690"/>
            <a:ext cx="11113" cy="22225"/>
          </a:xfrm>
          <a:custGeom>
            <a:avLst/>
            <a:gdLst>
              <a:gd name="T0" fmla="*/ 14 w 17"/>
              <a:gd name="T1" fmla="*/ 8 h 17"/>
              <a:gd name="T2" fmla="*/ 16 w 17"/>
              <a:gd name="T3" fmla="*/ 7 h 17"/>
              <a:gd name="T4" fmla="*/ 16 w 17"/>
              <a:gd name="T5" fmla="*/ 6 h 17"/>
              <a:gd name="T6" fmla="*/ 16 w 17"/>
              <a:gd name="T7" fmla="*/ 4 h 17"/>
              <a:gd name="T8" fmla="*/ 12 w 17"/>
              <a:gd name="T9" fmla="*/ 4 h 17"/>
              <a:gd name="T10" fmla="*/ 8 w 17"/>
              <a:gd name="T11" fmla="*/ 2 h 17"/>
              <a:gd name="T12" fmla="*/ 3 w 17"/>
              <a:gd name="T13" fmla="*/ 0 h 17"/>
              <a:gd name="T14" fmla="*/ 1 w 17"/>
              <a:gd name="T15" fmla="*/ 0 h 17"/>
              <a:gd name="T16" fmla="*/ 0 w 17"/>
              <a:gd name="T17" fmla="*/ 1 h 17"/>
              <a:gd name="T18" fmla="*/ 1 w 17"/>
              <a:gd name="T19" fmla="*/ 15 h 17"/>
              <a:gd name="T20" fmla="*/ 3 w 17"/>
              <a:gd name="T21" fmla="*/ 16 h 17"/>
              <a:gd name="T22" fmla="*/ 5 w 17"/>
              <a:gd name="T23" fmla="*/ 16 h 17"/>
              <a:gd name="T24" fmla="*/ 8 w 17"/>
              <a:gd name="T25" fmla="*/ 16 h 17"/>
              <a:gd name="T26" fmla="*/ 12 w 17"/>
              <a:gd name="T27" fmla="*/ 15 h 17"/>
              <a:gd name="T28" fmla="*/ 14 w 17"/>
              <a:gd name="T29" fmla="*/ 14 h 17"/>
              <a:gd name="T30" fmla="*/ 14 w 17"/>
              <a:gd name="T31" fmla="*/ 13 h 17"/>
              <a:gd name="T32" fmla="*/ 14 w 17"/>
              <a:gd name="T33" fmla="*/ 12 h 17"/>
              <a:gd name="T34" fmla="*/ 14 w 17"/>
              <a:gd name="T35" fmla="*/ 11 h 17"/>
              <a:gd name="T36" fmla="*/ 12 w 17"/>
              <a:gd name="T37" fmla="*/ 9 h 17"/>
              <a:gd name="T38" fmla="*/ 14 w 17"/>
              <a:gd name="T39" fmla="*/ 8 h 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"/>
              <a:gd name="T61" fmla="*/ 0 h 17"/>
              <a:gd name="T62" fmla="*/ 17 w 17"/>
              <a:gd name="T63" fmla="*/ 17 h 1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" h="17">
                <a:moveTo>
                  <a:pt x="14" y="8"/>
                </a:moveTo>
                <a:lnTo>
                  <a:pt x="16" y="7"/>
                </a:lnTo>
                <a:lnTo>
                  <a:pt x="16" y="6"/>
                </a:lnTo>
                <a:lnTo>
                  <a:pt x="16" y="4"/>
                </a:lnTo>
                <a:lnTo>
                  <a:pt x="12" y="4"/>
                </a:lnTo>
                <a:lnTo>
                  <a:pt x="8" y="2"/>
                </a:lnTo>
                <a:lnTo>
                  <a:pt x="3" y="0"/>
                </a:lnTo>
                <a:lnTo>
                  <a:pt x="1" y="0"/>
                </a:lnTo>
                <a:lnTo>
                  <a:pt x="0" y="1"/>
                </a:lnTo>
                <a:lnTo>
                  <a:pt x="1" y="15"/>
                </a:lnTo>
                <a:lnTo>
                  <a:pt x="3" y="16"/>
                </a:lnTo>
                <a:lnTo>
                  <a:pt x="5" y="16"/>
                </a:lnTo>
                <a:lnTo>
                  <a:pt x="8" y="16"/>
                </a:lnTo>
                <a:lnTo>
                  <a:pt x="12" y="15"/>
                </a:lnTo>
                <a:lnTo>
                  <a:pt x="14" y="14"/>
                </a:lnTo>
                <a:lnTo>
                  <a:pt x="14" y="13"/>
                </a:lnTo>
                <a:lnTo>
                  <a:pt x="14" y="12"/>
                </a:lnTo>
                <a:lnTo>
                  <a:pt x="14" y="11"/>
                </a:lnTo>
                <a:lnTo>
                  <a:pt x="12" y="9"/>
                </a:lnTo>
                <a:lnTo>
                  <a:pt x="14" y="8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6" name="Freeform 207"/>
          <p:cNvSpPr>
            <a:spLocks/>
          </p:cNvSpPr>
          <p:nvPr/>
        </p:nvSpPr>
        <p:spPr bwMode="auto">
          <a:xfrm>
            <a:off x="7031038" y="4017165"/>
            <a:ext cx="11112" cy="23813"/>
          </a:xfrm>
          <a:custGeom>
            <a:avLst/>
            <a:gdLst>
              <a:gd name="T0" fmla="*/ 2 w 17"/>
              <a:gd name="T1" fmla="*/ 11 h 18"/>
              <a:gd name="T2" fmla="*/ 2 w 17"/>
              <a:gd name="T3" fmla="*/ 13 h 18"/>
              <a:gd name="T4" fmla="*/ 2 w 17"/>
              <a:gd name="T5" fmla="*/ 15 h 18"/>
              <a:gd name="T6" fmla="*/ 4 w 17"/>
              <a:gd name="T7" fmla="*/ 16 h 18"/>
              <a:gd name="T8" fmla="*/ 4 w 17"/>
              <a:gd name="T9" fmla="*/ 17 h 18"/>
              <a:gd name="T10" fmla="*/ 6 w 17"/>
              <a:gd name="T11" fmla="*/ 17 h 18"/>
              <a:gd name="T12" fmla="*/ 14 w 17"/>
              <a:gd name="T13" fmla="*/ 17 h 18"/>
              <a:gd name="T14" fmla="*/ 16 w 17"/>
              <a:gd name="T15" fmla="*/ 16 h 18"/>
              <a:gd name="T16" fmla="*/ 16 w 17"/>
              <a:gd name="T17" fmla="*/ 15 h 18"/>
              <a:gd name="T18" fmla="*/ 16 w 17"/>
              <a:gd name="T19" fmla="*/ 7 h 18"/>
              <a:gd name="T20" fmla="*/ 14 w 17"/>
              <a:gd name="T21" fmla="*/ 4 h 18"/>
              <a:gd name="T22" fmla="*/ 12 w 17"/>
              <a:gd name="T23" fmla="*/ 2 h 18"/>
              <a:gd name="T24" fmla="*/ 10 w 17"/>
              <a:gd name="T25" fmla="*/ 1 h 18"/>
              <a:gd name="T26" fmla="*/ 8 w 17"/>
              <a:gd name="T27" fmla="*/ 0 h 18"/>
              <a:gd name="T28" fmla="*/ 6 w 17"/>
              <a:gd name="T29" fmla="*/ 0 h 18"/>
              <a:gd name="T30" fmla="*/ 4 w 17"/>
              <a:gd name="T31" fmla="*/ 0 h 18"/>
              <a:gd name="T32" fmla="*/ 2 w 17"/>
              <a:gd name="T33" fmla="*/ 1 h 18"/>
              <a:gd name="T34" fmla="*/ 0 w 17"/>
              <a:gd name="T35" fmla="*/ 3 h 18"/>
              <a:gd name="T36" fmla="*/ 0 w 17"/>
              <a:gd name="T37" fmla="*/ 8 h 18"/>
              <a:gd name="T38" fmla="*/ 0 w 17"/>
              <a:gd name="T39" fmla="*/ 10 h 18"/>
              <a:gd name="T40" fmla="*/ 2 w 17"/>
              <a:gd name="T41" fmla="*/ 11 h 1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7"/>
              <a:gd name="T64" fmla="*/ 0 h 18"/>
              <a:gd name="T65" fmla="*/ 17 w 17"/>
              <a:gd name="T66" fmla="*/ 18 h 1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7" h="18">
                <a:moveTo>
                  <a:pt x="2" y="11"/>
                </a:moveTo>
                <a:lnTo>
                  <a:pt x="2" y="13"/>
                </a:lnTo>
                <a:lnTo>
                  <a:pt x="2" y="15"/>
                </a:lnTo>
                <a:lnTo>
                  <a:pt x="4" y="16"/>
                </a:lnTo>
                <a:lnTo>
                  <a:pt x="4" y="17"/>
                </a:lnTo>
                <a:lnTo>
                  <a:pt x="6" y="17"/>
                </a:lnTo>
                <a:lnTo>
                  <a:pt x="14" y="17"/>
                </a:lnTo>
                <a:lnTo>
                  <a:pt x="16" y="16"/>
                </a:lnTo>
                <a:lnTo>
                  <a:pt x="16" y="15"/>
                </a:lnTo>
                <a:lnTo>
                  <a:pt x="16" y="7"/>
                </a:lnTo>
                <a:lnTo>
                  <a:pt x="14" y="4"/>
                </a:lnTo>
                <a:lnTo>
                  <a:pt x="12" y="2"/>
                </a:lnTo>
                <a:lnTo>
                  <a:pt x="10" y="1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1"/>
                </a:lnTo>
                <a:lnTo>
                  <a:pt x="0" y="3"/>
                </a:lnTo>
                <a:lnTo>
                  <a:pt x="0" y="8"/>
                </a:lnTo>
                <a:lnTo>
                  <a:pt x="0" y="10"/>
                </a:lnTo>
                <a:lnTo>
                  <a:pt x="2" y="11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" name="Freeform 208"/>
          <p:cNvSpPr>
            <a:spLocks/>
          </p:cNvSpPr>
          <p:nvPr/>
        </p:nvSpPr>
        <p:spPr bwMode="auto">
          <a:xfrm>
            <a:off x="7023100" y="4015578"/>
            <a:ext cx="11113" cy="30162"/>
          </a:xfrm>
          <a:custGeom>
            <a:avLst/>
            <a:gdLst>
              <a:gd name="T0" fmla="*/ 0 w 17"/>
              <a:gd name="T1" fmla="*/ 10 h 23"/>
              <a:gd name="T2" fmla="*/ 0 w 17"/>
              <a:gd name="T3" fmla="*/ 16 h 23"/>
              <a:gd name="T4" fmla="*/ 0 w 17"/>
              <a:gd name="T5" fmla="*/ 19 h 23"/>
              <a:gd name="T6" fmla="*/ 2 w 17"/>
              <a:gd name="T7" fmla="*/ 22 h 23"/>
              <a:gd name="T8" fmla="*/ 4 w 17"/>
              <a:gd name="T9" fmla="*/ 21 h 23"/>
              <a:gd name="T10" fmla="*/ 6 w 17"/>
              <a:gd name="T11" fmla="*/ 20 h 23"/>
              <a:gd name="T12" fmla="*/ 10 w 17"/>
              <a:gd name="T13" fmla="*/ 20 h 23"/>
              <a:gd name="T14" fmla="*/ 12 w 17"/>
              <a:gd name="T15" fmla="*/ 20 h 23"/>
              <a:gd name="T16" fmla="*/ 14 w 17"/>
              <a:gd name="T17" fmla="*/ 18 h 23"/>
              <a:gd name="T18" fmla="*/ 16 w 17"/>
              <a:gd name="T19" fmla="*/ 16 h 23"/>
              <a:gd name="T20" fmla="*/ 16 w 17"/>
              <a:gd name="T21" fmla="*/ 14 h 23"/>
              <a:gd name="T22" fmla="*/ 16 w 17"/>
              <a:gd name="T23" fmla="*/ 12 h 23"/>
              <a:gd name="T24" fmla="*/ 12 w 17"/>
              <a:gd name="T25" fmla="*/ 2 h 23"/>
              <a:gd name="T26" fmla="*/ 12 w 17"/>
              <a:gd name="T27" fmla="*/ 1 h 23"/>
              <a:gd name="T28" fmla="*/ 11 w 17"/>
              <a:gd name="T29" fmla="*/ 1 h 23"/>
              <a:gd name="T30" fmla="*/ 10 w 17"/>
              <a:gd name="T31" fmla="*/ 1 h 23"/>
              <a:gd name="T32" fmla="*/ 9 w 17"/>
              <a:gd name="T33" fmla="*/ 1 h 23"/>
              <a:gd name="T34" fmla="*/ 8 w 17"/>
              <a:gd name="T35" fmla="*/ 1 h 23"/>
              <a:gd name="T36" fmla="*/ 8 w 17"/>
              <a:gd name="T37" fmla="*/ 0 h 23"/>
              <a:gd name="T38" fmla="*/ 4 w 17"/>
              <a:gd name="T39" fmla="*/ 2 h 23"/>
              <a:gd name="T40" fmla="*/ 2 w 17"/>
              <a:gd name="T41" fmla="*/ 4 h 23"/>
              <a:gd name="T42" fmla="*/ 1 w 17"/>
              <a:gd name="T43" fmla="*/ 7 h 23"/>
              <a:gd name="T44" fmla="*/ 0 w 17"/>
              <a:gd name="T45" fmla="*/ 10 h 2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7"/>
              <a:gd name="T70" fmla="*/ 0 h 23"/>
              <a:gd name="T71" fmla="*/ 17 w 17"/>
              <a:gd name="T72" fmla="*/ 23 h 23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7" h="23">
                <a:moveTo>
                  <a:pt x="0" y="10"/>
                </a:moveTo>
                <a:lnTo>
                  <a:pt x="0" y="16"/>
                </a:lnTo>
                <a:lnTo>
                  <a:pt x="0" y="19"/>
                </a:lnTo>
                <a:lnTo>
                  <a:pt x="2" y="22"/>
                </a:lnTo>
                <a:lnTo>
                  <a:pt x="4" y="21"/>
                </a:lnTo>
                <a:lnTo>
                  <a:pt x="6" y="20"/>
                </a:lnTo>
                <a:lnTo>
                  <a:pt x="10" y="20"/>
                </a:lnTo>
                <a:lnTo>
                  <a:pt x="12" y="20"/>
                </a:lnTo>
                <a:lnTo>
                  <a:pt x="14" y="18"/>
                </a:lnTo>
                <a:lnTo>
                  <a:pt x="16" y="16"/>
                </a:lnTo>
                <a:lnTo>
                  <a:pt x="16" y="14"/>
                </a:lnTo>
                <a:lnTo>
                  <a:pt x="16" y="12"/>
                </a:lnTo>
                <a:lnTo>
                  <a:pt x="12" y="2"/>
                </a:lnTo>
                <a:lnTo>
                  <a:pt x="12" y="1"/>
                </a:lnTo>
                <a:lnTo>
                  <a:pt x="11" y="1"/>
                </a:lnTo>
                <a:lnTo>
                  <a:pt x="10" y="1"/>
                </a:lnTo>
                <a:lnTo>
                  <a:pt x="9" y="1"/>
                </a:lnTo>
                <a:lnTo>
                  <a:pt x="8" y="1"/>
                </a:lnTo>
                <a:lnTo>
                  <a:pt x="8" y="0"/>
                </a:lnTo>
                <a:lnTo>
                  <a:pt x="4" y="2"/>
                </a:lnTo>
                <a:lnTo>
                  <a:pt x="2" y="4"/>
                </a:lnTo>
                <a:lnTo>
                  <a:pt x="1" y="7"/>
                </a:lnTo>
                <a:lnTo>
                  <a:pt x="0" y="1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" name="Freeform 209"/>
          <p:cNvSpPr>
            <a:spLocks/>
          </p:cNvSpPr>
          <p:nvPr/>
        </p:nvSpPr>
        <p:spPr bwMode="auto">
          <a:xfrm>
            <a:off x="7035800" y="4006053"/>
            <a:ext cx="11113" cy="33337"/>
          </a:xfrm>
          <a:custGeom>
            <a:avLst/>
            <a:gdLst>
              <a:gd name="T0" fmla="*/ 2 w 18"/>
              <a:gd name="T1" fmla="*/ 10 h 25"/>
              <a:gd name="T2" fmla="*/ 2 w 18"/>
              <a:gd name="T3" fmla="*/ 17 h 25"/>
              <a:gd name="T4" fmla="*/ 3 w 18"/>
              <a:gd name="T5" fmla="*/ 20 h 25"/>
              <a:gd name="T6" fmla="*/ 4 w 18"/>
              <a:gd name="T7" fmla="*/ 23 h 25"/>
              <a:gd name="T8" fmla="*/ 5 w 18"/>
              <a:gd name="T9" fmla="*/ 24 h 25"/>
              <a:gd name="T10" fmla="*/ 7 w 18"/>
              <a:gd name="T11" fmla="*/ 24 h 25"/>
              <a:gd name="T12" fmla="*/ 9 w 18"/>
              <a:gd name="T13" fmla="*/ 24 h 25"/>
              <a:gd name="T14" fmla="*/ 11 w 18"/>
              <a:gd name="T15" fmla="*/ 24 h 25"/>
              <a:gd name="T16" fmla="*/ 14 w 18"/>
              <a:gd name="T17" fmla="*/ 23 h 25"/>
              <a:gd name="T18" fmla="*/ 16 w 18"/>
              <a:gd name="T19" fmla="*/ 21 h 25"/>
              <a:gd name="T20" fmla="*/ 17 w 18"/>
              <a:gd name="T21" fmla="*/ 20 h 25"/>
              <a:gd name="T22" fmla="*/ 17 w 18"/>
              <a:gd name="T23" fmla="*/ 18 h 25"/>
              <a:gd name="T24" fmla="*/ 17 w 18"/>
              <a:gd name="T25" fmla="*/ 16 h 25"/>
              <a:gd name="T26" fmla="*/ 16 w 18"/>
              <a:gd name="T27" fmla="*/ 11 h 25"/>
              <a:gd name="T28" fmla="*/ 15 w 18"/>
              <a:gd name="T29" fmla="*/ 6 h 25"/>
              <a:gd name="T30" fmla="*/ 15 w 18"/>
              <a:gd name="T31" fmla="*/ 4 h 25"/>
              <a:gd name="T32" fmla="*/ 16 w 18"/>
              <a:gd name="T33" fmla="*/ 1 h 25"/>
              <a:gd name="T34" fmla="*/ 12 w 18"/>
              <a:gd name="T35" fmla="*/ 1 h 25"/>
              <a:gd name="T36" fmla="*/ 9 w 18"/>
              <a:gd name="T37" fmla="*/ 0 h 25"/>
              <a:gd name="T38" fmla="*/ 3 w 18"/>
              <a:gd name="T39" fmla="*/ 0 h 25"/>
              <a:gd name="T40" fmla="*/ 1 w 18"/>
              <a:gd name="T41" fmla="*/ 0 h 25"/>
              <a:gd name="T42" fmla="*/ 0 w 18"/>
              <a:gd name="T43" fmla="*/ 1 h 25"/>
              <a:gd name="T44" fmla="*/ 0 w 18"/>
              <a:gd name="T45" fmla="*/ 2 h 25"/>
              <a:gd name="T46" fmla="*/ 0 w 18"/>
              <a:gd name="T47" fmla="*/ 4 h 25"/>
              <a:gd name="T48" fmla="*/ 1 w 18"/>
              <a:gd name="T49" fmla="*/ 7 h 25"/>
              <a:gd name="T50" fmla="*/ 2 w 18"/>
              <a:gd name="T51" fmla="*/ 10 h 2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8"/>
              <a:gd name="T79" fmla="*/ 0 h 25"/>
              <a:gd name="T80" fmla="*/ 18 w 18"/>
              <a:gd name="T81" fmla="*/ 25 h 2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8" h="25">
                <a:moveTo>
                  <a:pt x="2" y="10"/>
                </a:moveTo>
                <a:lnTo>
                  <a:pt x="2" y="17"/>
                </a:lnTo>
                <a:lnTo>
                  <a:pt x="3" y="20"/>
                </a:lnTo>
                <a:lnTo>
                  <a:pt x="4" y="23"/>
                </a:lnTo>
                <a:lnTo>
                  <a:pt x="5" y="24"/>
                </a:lnTo>
                <a:lnTo>
                  <a:pt x="7" y="24"/>
                </a:lnTo>
                <a:lnTo>
                  <a:pt x="9" y="24"/>
                </a:lnTo>
                <a:lnTo>
                  <a:pt x="11" y="24"/>
                </a:lnTo>
                <a:lnTo>
                  <a:pt x="14" y="23"/>
                </a:lnTo>
                <a:lnTo>
                  <a:pt x="16" y="21"/>
                </a:lnTo>
                <a:lnTo>
                  <a:pt x="17" y="20"/>
                </a:lnTo>
                <a:lnTo>
                  <a:pt x="17" y="18"/>
                </a:lnTo>
                <a:lnTo>
                  <a:pt x="17" y="16"/>
                </a:lnTo>
                <a:lnTo>
                  <a:pt x="16" y="11"/>
                </a:lnTo>
                <a:lnTo>
                  <a:pt x="15" y="6"/>
                </a:lnTo>
                <a:lnTo>
                  <a:pt x="15" y="4"/>
                </a:lnTo>
                <a:lnTo>
                  <a:pt x="16" y="1"/>
                </a:lnTo>
                <a:lnTo>
                  <a:pt x="12" y="1"/>
                </a:lnTo>
                <a:lnTo>
                  <a:pt x="9" y="0"/>
                </a:lnTo>
                <a:lnTo>
                  <a:pt x="3" y="0"/>
                </a:lnTo>
                <a:lnTo>
                  <a:pt x="1" y="0"/>
                </a:lnTo>
                <a:lnTo>
                  <a:pt x="0" y="1"/>
                </a:lnTo>
                <a:lnTo>
                  <a:pt x="0" y="2"/>
                </a:lnTo>
                <a:lnTo>
                  <a:pt x="0" y="4"/>
                </a:lnTo>
                <a:lnTo>
                  <a:pt x="1" y="7"/>
                </a:lnTo>
                <a:lnTo>
                  <a:pt x="2" y="1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" name="Freeform 210"/>
          <p:cNvSpPr>
            <a:spLocks/>
          </p:cNvSpPr>
          <p:nvPr/>
        </p:nvSpPr>
        <p:spPr bwMode="auto">
          <a:xfrm>
            <a:off x="7046913" y="3990178"/>
            <a:ext cx="22225" cy="50800"/>
          </a:xfrm>
          <a:custGeom>
            <a:avLst/>
            <a:gdLst>
              <a:gd name="T0" fmla="*/ 1 w 34"/>
              <a:gd name="T1" fmla="*/ 21 h 38"/>
              <a:gd name="T2" fmla="*/ 2 w 34"/>
              <a:gd name="T3" fmla="*/ 27 h 38"/>
              <a:gd name="T4" fmla="*/ 2 w 34"/>
              <a:gd name="T5" fmla="*/ 30 h 38"/>
              <a:gd name="T6" fmla="*/ 1 w 34"/>
              <a:gd name="T7" fmla="*/ 33 h 38"/>
              <a:gd name="T8" fmla="*/ 1 w 34"/>
              <a:gd name="T9" fmla="*/ 34 h 38"/>
              <a:gd name="T10" fmla="*/ 2 w 34"/>
              <a:gd name="T11" fmla="*/ 35 h 38"/>
              <a:gd name="T12" fmla="*/ 3 w 34"/>
              <a:gd name="T13" fmla="*/ 35 h 38"/>
              <a:gd name="T14" fmla="*/ 4 w 34"/>
              <a:gd name="T15" fmla="*/ 35 h 38"/>
              <a:gd name="T16" fmla="*/ 10 w 34"/>
              <a:gd name="T17" fmla="*/ 35 h 38"/>
              <a:gd name="T18" fmla="*/ 13 w 34"/>
              <a:gd name="T19" fmla="*/ 35 h 38"/>
              <a:gd name="T20" fmla="*/ 14 w 34"/>
              <a:gd name="T21" fmla="*/ 34 h 38"/>
              <a:gd name="T22" fmla="*/ 15 w 34"/>
              <a:gd name="T23" fmla="*/ 33 h 38"/>
              <a:gd name="T24" fmla="*/ 14 w 34"/>
              <a:gd name="T25" fmla="*/ 32 h 38"/>
              <a:gd name="T26" fmla="*/ 13 w 34"/>
              <a:gd name="T27" fmla="*/ 31 h 38"/>
              <a:gd name="T28" fmla="*/ 14 w 34"/>
              <a:gd name="T29" fmla="*/ 33 h 38"/>
              <a:gd name="T30" fmla="*/ 16 w 34"/>
              <a:gd name="T31" fmla="*/ 35 h 38"/>
              <a:gd name="T32" fmla="*/ 19 w 34"/>
              <a:gd name="T33" fmla="*/ 36 h 38"/>
              <a:gd name="T34" fmla="*/ 21 w 34"/>
              <a:gd name="T35" fmla="*/ 37 h 38"/>
              <a:gd name="T36" fmla="*/ 24 w 34"/>
              <a:gd name="T37" fmla="*/ 37 h 38"/>
              <a:gd name="T38" fmla="*/ 27 w 34"/>
              <a:gd name="T39" fmla="*/ 37 h 38"/>
              <a:gd name="T40" fmla="*/ 32 w 34"/>
              <a:gd name="T41" fmla="*/ 36 h 38"/>
              <a:gd name="T42" fmla="*/ 32 w 34"/>
              <a:gd name="T43" fmla="*/ 31 h 38"/>
              <a:gd name="T44" fmla="*/ 32 w 34"/>
              <a:gd name="T45" fmla="*/ 27 h 38"/>
              <a:gd name="T46" fmla="*/ 33 w 34"/>
              <a:gd name="T47" fmla="*/ 17 h 38"/>
              <a:gd name="T48" fmla="*/ 33 w 34"/>
              <a:gd name="T49" fmla="*/ 12 h 38"/>
              <a:gd name="T50" fmla="*/ 32 w 34"/>
              <a:gd name="T51" fmla="*/ 8 h 38"/>
              <a:gd name="T52" fmla="*/ 29 w 34"/>
              <a:gd name="T53" fmla="*/ 4 h 38"/>
              <a:gd name="T54" fmla="*/ 28 w 34"/>
              <a:gd name="T55" fmla="*/ 2 h 38"/>
              <a:gd name="T56" fmla="*/ 26 w 34"/>
              <a:gd name="T57" fmla="*/ 0 h 38"/>
              <a:gd name="T58" fmla="*/ 24 w 34"/>
              <a:gd name="T59" fmla="*/ 0 h 38"/>
              <a:gd name="T60" fmla="*/ 22 w 34"/>
              <a:gd name="T61" fmla="*/ 1 h 38"/>
              <a:gd name="T62" fmla="*/ 20 w 34"/>
              <a:gd name="T63" fmla="*/ 2 h 38"/>
              <a:gd name="T64" fmla="*/ 19 w 34"/>
              <a:gd name="T65" fmla="*/ 4 h 38"/>
              <a:gd name="T66" fmla="*/ 17 w 34"/>
              <a:gd name="T67" fmla="*/ 7 h 38"/>
              <a:gd name="T68" fmla="*/ 16 w 34"/>
              <a:gd name="T69" fmla="*/ 10 h 38"/>
              <a:gd name="T70" fmla="*/ 15 w 34"/>
              <a:gd name="T71" fmla="*/ 19 h 38"/>
              <a:gd name="T72" fmla="*/ 14 w 34"/>
              <a:gd name="T73" fmla="*/ 23 h 38"/>
              <a:gd name="T74" fmla="*/ 13 w 34"/>
              <a:gd name="T75" fmla="*/ 27 h 38"/>
              <a:gd name="T76" fmla="*/ 14 w 34"/>
              <a:gd name="T77" fmla="*/ 18 h 38"/>
              <a:gd name="T78" fmla="*/ 14 w 34"/>
              <a:gd name="T79" fmla="*/ 14 h 38"/>
              <a:gd name="T80" fmla="*/ 13 w 34"/>
              <a:gd name="T81" fmla="*/ 11 h 38"/>
              <a:gd name="T82" fmla="*/ 12 w 34"/>
              <a:gd name="T83" fmla="*/ 9 h 38"/>
              <a:gd name="T84" fmla="*/ 11 w 34"/>
              <a:gd name="T85" fmla="*/ 8 h 38"/>
              <a:gd name="T86" fmla="*/ 8 w 34"/>
              <a:gd name="T87" fmla="*/ 7 h 38"/>
              <a:gd name="T88" fmla="*/ 6 w 34"/>
              <a:gd name="T89" fmla="*/ 7 h 38"/>
              <a:gd name="T90" fmla="*/ 4 w 34"/>
              <a:gd name="T91" fmla="*/ 7 h 38"/>
              <a:gd name="T92" fmla="*/ 2 w 34"/>
              <a:gd name="T93" fmla="*/ 7 h 38"/>
              <a:gd name="T94" fmla="*/ 1 w 34"/>
              <a:gd name="T95" fmla="*/ 9 h 38"/>
              <a:gd name="T96" fmla="*/ 0 w 34"/>
              <a:gd name="T97" fmla="*/ 10 h 38"/>
              <a:gd name="T98" fmla="*/ 0 w 34"/>
              <a:gd name="T99" fmla="*/ 12 h 38"/>
              <a:gd name="T100" fmla="*/ 1 w 34"/>
              <a:gd name="T101" fmla="*/ 21 h 3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4"/>
              <a:gd name="T154" fmla="*/ 0 h 38"/>
              <a:gd name="T155" fmla="*/ 34 w 34"/>
              <a:gd name="T156" fmla="*/ 38 h 3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4" h="38">
                <a:moveTo>
                  <a:pt x="1" y="21"/>
                </a:moveTo>
                <a:lnTo>
                  <a:pt x="2" y="27"/>
                </a:lnTo>
                <a:lnTo>
                  <a:pt x="2" y="30"/>
                </a:lnTo>
                <a:lnTo>
                  <a:pt x="1" y="33"/>
                </a:lnTo>
                <a:lnTo>
                  <a:pt x="1" y="34"/>
                </a:lnTo>
                <a:lnTo>
                  <a:pt x="2" y="35"/>
                </a:lnTo>
                <a:lnTo>
                  <a:pt x="3" y="35"/>
                </a:lnTo>
                <a:lnTo>
                  <a:pt x="4" y="35"/>
                </a:lnTo>
                <a:lnTo>
                  <a:pt x="10" y="35"/>
                </a:lnTo>
                <a:lnTo>
                  <a:pt x="13" y="35"/>
                </a:lnTo>
                <a:lnTo>
                  <a:pt x="14" y="34"/>
                </a:lnTo>
                <a:lnTo>
                  <a:pt x="15" y="33"/>
                </a:lnTo>
                <a:lnTo>
                  <a:pt x="14" y="32"/>
                </a:lnTo>
                <a:lnTo>
                  <a:pt x="13" y="31"/>
                </a:lnTo>
                <a:lnTo>
                  <a:pt x="14" y="33"/>
                </a:lnTo>
                <a:lnTo>
                  <a:pt x="16" y="35"/>
                </a:lnTo>
                <a:lnTo>
                  <a:pt x="19" y="36"/>
                </a:lnTo>
                <a:lnTo>
                  <a:pt x="21" y="37"/>
                </a:lnTo>
                <a:lnTo>
                  <a:pt x="24" y="37"/>
                </a:lnTo>
                <a:lnTo>
                  <a:pt x="27" y="37"/>
                </a:lnTo>
                <a:lnTo>
                  <a:pt x="32" y="36"/>
                </a:lnTo>
                <a:lnTo>
                  <a:pt x="32" y="31"/>
                </a:lnTo>
                <a:lnTo>
                  <a:pt x="32" y="27"/>
                </a:lnTo>
                <a:lnTo>
                  <a:pt x="33" y="17"/>
                </a:lnTo>
                <a:lnTo>
                  <a:pt x="33" y="12"/>
                </a:lnTo>
                <a:lnTo>
                  <a:pt x="32" y="8"/>
                </a:lnTo>
                <a:lnTo>
                  <a:pt x="29" y="4"/>
                </a:lnTo>
                <a:lnTo>
                  <a:pt x="28" y="2"/>
                </a:lnTo>
                <a:lnTo>
                  <a:pt x="26" y="0"/>
                </a:lnTo>
                <a:lnTo>
                  <a:pt x="24" y="0"/>
                </a:lnTo>
                <a:lnTo>
                  <a:pt x="22" y="1"/>
                </a:lnTo>
                <a:lnTo>
                  <a:pt x="20" y="2"/>
                </a:lnTo>
                <a:lnTo>
                  <a:pt x="19" y="4"/>
                </a:lnTo>
                <a:lnTo>
                  <a:pt x="17" y="7"/>
                </a:lnTo>
                <a:lnTo>
                  <a:pt x="16" y="10"/>
                </a:lnTo>
                <a:lnTo>
                  <a:pt x="15" y="19"/>
                </a:lnTo>
                <a:lnTo>
                  <a:pt x="14" y="23"/>
                </a:lnTo>
                <a:lnTo>
                  <a:pt x="13" y="27"/>
                </a:lnTo>
                <a:lnTo>
                  <a:pt x="14" y="18"/>
                </a:lnTo>
                <a:lnTo>
                  <a:pt x="14" y="14"/>
                </a:lnTo>
                <a:lnTo>
                  <a:pt x="13" y="11"/>
                </a:lnTo>
                <a:lnTo>
                  <a:pt x="12" y="9"/>
                </a:lnTo>
                <a:lnTo>
                  <a:pt x="11" y="8"/>
                </a:lnTo>
                <a:lnTo>
                  <a:pt x="8" y="7"/>
                </a:lnTo>
                <a:lnTo>
                  <a:pt x="6" y="7"/>
                </a:lnTo>
                <a:lnTo>
                  <a:pt x="4" y="7"/>
                </a:lnTo>
                <a:lnTo>
                  <a:pt x="2" y="7"/>
                </a:lnTo>
                <a:lnTo>
                  <a:pt x="1" y="9"/>
                </a:lnTo>
                <a:lnTo>
                  <a:pt x="0" y="10"/>
                </a:lnTo>
                <a:lnTo>
                  <a:pt x="0" y="12"/>
                </a:lnTo>
                <a:lnTo>
                  <a:pt x="1" y="21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0" name="Freeform 211"/>
          <p:cNvSpPr>
            <a:spLocks/>
          </p:cNvSpPr>
          <p:nvPr/>
        </p:nvSpPr>
        <p:spPr bwMode="auto">
          <a:xfrm>
            <a:off x="7067550" y="3990178"/>
            <a:ext cx="15875" cy="53975"/>
          </a:xfrm>
          <a:custGeom>
            <a:avLst/>
            <a:gdLst>
              <a:gd name="T0" fmla="*/ 2 w 22"/>
              <a:gd name="T1" fmla="*/ 20 h 41"/>
              <a:gd name="T2" fmla="*/ 1 w 22"/>
              <a:gd name="T3" fmla="*/ 25 h 41"/>
              <a:gd name="T4" fmla="*/ 0 w 22"/>
              <a:gd name="T5" fmla="*/ 30 h 41"/>
              <a:gd name="T6" fmla="*/ 0 w 22"/>
              <a:gd name="T7" fmla="*/ 32 h 41"/>
              <a:gd name="T8" fmla="*/ 1 w 22"/>
              <a:gd name="T9" fmla="*/ 35 h 41"/>
              <a:gd name="T10" fmla="*/ 2 w 22"/>
              <a:gd name="T11" fmla="*/ 36 h 41"/>
              <a:gd name="T12" fmla="*/ 4 w 22"/>
              <a:gd name="T13" fmla="*/ 38 h 41"/>
              <a:gd name="T14" fmla="*/ 6 w 22"/>
              <a:gd name="T15" fmla="*/ 39 h 41"/>
              <a:gd name="T16" fmla="*/ 9 w 22"/>
              <a:gd name="T17" fmla="*/ 40 h 41"/>
              <a:gd name="T18" fmla="*/ 11 w 22"/>
              <a:gd name="T19" fmla="*/ 40 h 41"/>
              <a:gd name="T20" fmla="*/ 12 w 22"/>
              <a:gd name="T21" fmla="*/ 39 h 41"/>
              <a:gd name="T22" fmla="*/ 13 w 22"/>
              <a:gd name="T23" fmla="*/ 38 h 41"/>
              <a:gd name="T24" fmla="*/ 16 w 22"/>
              <a:gd name="T25" fmla="*/ 30 h 41"/>
              <a:gd name="T26" fmla="*/ 19 w 22"/>
              <a:gd name="T27" fmla="*/ 22 h 41"/>
              <a:gd name="T28" fmla="*/ 20 w 22"/>
              <a:gd name="T29" fmla="*/ 18 h 41"/>
              <a:gd name="T30" fmla="*/ 21 w 22"/>
              <a:gd name="T31" fmla="*/ 14 h 41"/>
              <a:gd name="T32" fmla="*/ 21 w 22"/>
              <a:gd name="T33" fmla="*/ 10 h 41"/>
              <a:gd name="T34" fmla="*/ 20 w 22"/>
              <a:gd name="T35" fmla="*/ 6 h 41"/>
              <a:gd name="T36" fmla="*/ 20 w 22"/>
              <a:gd name="T37" fmla="*/ 5 h 41"/>
              <a:gd name="T38" fmla="*/ 19 w 22"/>
              <a:gd name="T39" fmla="*/ 4 h 41"/>
              <a:gd name="T40" fmla="*/ 16 w 22"/>
              <a:gd name="T41" fmla="*/ 2 h 41"/>
              <a:gd name="T42" fmla="*/ 13 w 22"/>
              <a:gd name="T43" fmla="*/ 0 h 41"/>
              <a:gd name="T44" fmla="*/ 10 w 22"/>
              <a:gd name="T45" fmla="*/ 0 h 41"/>
              <a:gd name="T46" fmla="*/ 7 w 22"/>
              <a:gd name="T47" fmla="*/ 1 h 41"/>
              <a:gd name="T48" fmla="*/ 5 w 22"/>
              <a:gd name="T49" fmla="*/ 3 h 41"/>
              <a:gd name="T50" fmla="*/ 3 w 22"/>
              <a:gd name="T51" fmla="*/ 5 h 41"/>
              <a:gd name="T52" fmla="*/ 2 w 22"/>
              <a:gd name="T53" fmla="*/ 7 h 41"/>
              <a:gd name="T54" fmla="*/ 2 w 22"/>
              <a:gd name="T55" fmla="*/ 13 h 41"/>
              <a:gd name="T56" fmla="*/ 2 w 22"/>
              <a:gd name="T57" fmla="*/ 20 h 4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2"/>
              <a:gd name="T88" fmla="*/ 0 h 41"/>
              <a:gd name="T89" fmla="*/ 22 w 22"/>
              <a:gd name="T90" fmla="*/ 41 h 4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2" h="41">
                <a:moveTo>
                  <a:pt x="2" y="20"/>
                </a:moveTo>
                <a:lnTo>
                  <a:pt x="1" y="25"/>
                </a:lnTo>
                <a:lnTo>
                  <a:pt x="0" y="30"/>
                </a:lnTo>
                <a:lnTo>
                  <a:pt x="0" y="32"/>
                </a:lnTo>
                <a:lnTo>
                  <a:pt x="1" y="35"/>
                </a:lnTo>
                <a:lnTo>
                  <a:pt x="2" y="36"/>
                </a:lnTo>
                <a:lnTo>
                  <a:pt x="4" y="38"/>
                </a:lnTo>
                <a:lnTo>
                  <a:pt x="6" y="39"/>
                </a:lnTo>
                <a:lnTo>
                  <a:pt x="9" y="40"/>
                </a:lnTo>
                <a:lnTo>
                  <a:pt x="11" y="40"/>
                </a:lnTo>
                <a:lnTo>
                  <a:pt x="12" y="39"/>
                </a:lnTo>
                <a:lnTo>
                  <a:pt x="13" y="38"/>
                </a:lnTo>
                <a:lnTo>
                  <a:pt x="16" y="30"/>
                </a:lnTo>
                <a:lnTo>
                  <a:pt x="19" y="22"/>
                </a:lnTo>
                <a:lnTo>
                  <a:pt x="20" y="18"/>
                </a:lnTo>
                <a:lnTo>
                  <a:pt x="21" y="14"/>
                </a:lnTo>
                <a:lnTo>
                  <a:pt x="21" y="10"/>
                </a:lnTo>
                <a:lnTo>
                  <a:pt x="20" y="6"/>
                </a:lnTo>
                <a:lnTo>
                  <a:pt x="20" y="5"/>
                </a:lnTo>
                <a:lnTo>
                  <a:pt x="19" y="4"/>
                </a:lnTo>
                <a:lnTo>
                  <a:pt x="16" y="2"/>
                </a:lnTo>
                <a:lnTo>
                  <a:pt x="13" y="0"/>
                </a:lnTo>
                <a:lnTo>
                  <a:pt x="10" y="0"/>
                </a:lnTo>
                <a:lnTo>
                  <a:pt x="7" y="1"/>
                </a:lnTo>
                <a:lnTo>
                  <a:pt x="5" y="3"/>
                </a:lnTo>
                <a:lnTo>
                  <a:pt x="3" y="5"/>
                </a:lnTo>
                <a:lnTo>
                  <a:pt x="2" y="7"/>
                </a:lnTo>
                <a:lnTo>
                  <a:pt x="2" y="13"/>
                </a:lnTo>
                <a:lnTo>
                  <a:pt x="2" y="2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" name="Freeform 212"/>
          <p:cNvSpPr>
            <a:spLocks/>
          </p:cNvSpPr>
          <p:nvPr/>
        </p:nvSpPr>
        <p:spPr bwMode="auto">
          <a:xfrm>
            <a:off x="7078663" y="3996528"/>
            <a:ext cx="74612" cy="111125"/>
          </a:xfrm>
          <a:custGeom>
            <a:avLst/>
            <a:gdLst>
              <a:gd name="T0" fmla="*/ 1 w 110"/>
              <a:gd name="T1" fmla="*/ 32 h 85"/>
              <a:gd name="T2" fmla="*/ 9 w 110"/>
              <a:gd name="T3" fmla="*/ 42 h 85"/>
              <a:gd name="T4" fmla="*/ 34 w 110"/>
              <a:gd name="T5" fmla="*/ 58 h 85"/>
              <a:gd name="T6" fmla="*/ 38 w 110"/>
              <a:gd name="T7" fmla="*/ 55 h 85"/>
              <a:gd name="T8" fmla="*/ 40 w 110"/>
              <a:gd name="T9" fmla="*/ 54 h 85"/>
              <a:gd name="T10" fmla="*/ 37 w 110"/>
              <a:gd name="T11" fmla="*/ 61 h 85"/>
              <a:gd name="T12" fmla="*/ 46 w 110"/>
              <a:gd name="T13" fmla="*/ 74 h 85"/>
              <a:gd name="T14" fmla="*/ 56 w 110"/>
              <a:gd name="T15" fmla="*/ 84 h 85"/>
              <a:gd name="T16" fmla="*/ 96 w 110"/>
              <a:gd name="T17" fmla="*/ 57 h 85"/>
              <a:gd name="T18" fmla="*/ 109 w 110"/>
              <a:gd name="T19" fmla="*/ 46 h 85"/>
              <a:gd name="T20" fmla="*/ 104 w 110"/>
              <a:gd name="T21" fmla="*/ 43 h 85"/>
              <a:gd name="T22" fmla="*/ 100 w 110"/>
              <a:gd name="T23" fmla="*/ 45 h 85"/>
              <a:gd name="T24" fmla="*/ 93 w 110"/>
              <a:gd name="T25" fmla="*/ 47 h 85"/>
              <a:gd name="T26" fmla="*/ 77 w 110"/>
              <a:gd name="T27" fmla="*/ 60 h 85"/>
              <a:gd name="T28" fmla="*/ 91 w 110"/>
              <a:gd name="T29" fmla="*/ 49 h 85"/>
              <a:gd name="T30" fmla="*/ 96 w 110"/>
              <a:gd name="T31" fmla="*/ 41 h 85"/>
              <a:gd name="T32" fmla="*/ 92 w 110"/>
              <a:gd name="T33" fmla="*/ 40 h 85"/>
              <a:gd name="T34" fmla="*/ 85 w 110"/>
              <a:gd name="T35" fmla="*/ 38 h 85"/>
              <a:gd name="T36" fmla="*/ 58 w 110"/>
              <a:gd name="T37" fmla="*/ 64 h 85"/>
              <a:gd name="T38" fmla="*/ 52 w 110"/>
              <a:gd name="T39" fmla="*/ 67 h 85"/>
              <a:gd name="T40" fmla="*/ 75 w 110"/>
              <a:gd name="T41" fmla="*/ 45 h 85"/>
              <a:gd name="T42" fmla="*/ 82 w 110"/>
              <a:gd name="T43" fmla="*/ 34 h 85"/>
              <a:gd name="T44" fmla="*/ 76 w 110"/>
              <a:gd name="T45" fmla="*/ 34 h 85"/>
              <a:gd name="T46" fmla="*/ 65 w 110"/>
              <a:gd name="T47" fmla="*/ 41 h 85"/>
              <a:gd name="T48" fmla="*/ 60 w 110"/>
              <a:gd name="T49" fmla="*/ 43 h 85"/>
              <a:gd name="T50" fmla="*/ 71 w 110"/>
              <a:gd name="T51" fmla="*/ 34 h 85"/>
              <a:gd name="T52" fmla="*/ 72 w 110"/>
              <a:gd name="T53" fmla="*/ 30 h 85"/>
              <a:gd name="T54" fmla="*/ 68 w 110"/>
              <a:gd name="T55" fmla="*/ 28 h 85"/>
              <a:gd name="T56" fmla="*/ 61 w 110"/>
              <a:gd name="T57" fmla="*/ 31 h 85"/>
              <a:gd name="T58" fmla="*/ 52 w 110"/>
              <a:gd name="T59" fmla="*/ 42 h 85"/>
              <a:gd name="T60" fmla="*/ 53 w 110"/>
              <a:gd name="T61" fmla="*/ 38 h 85"/>
              <a:gd name="T62" fmla="*/ 62 w 110"/>
              <a:gd name="T63" fmla="*/ 27 h 85"/>
              <a:gd name="T64" fmla="*/ 61 w 110"/>
              <a:gd name="T65" fmla="*/ 22 h 85"/>
              <a:gd name="T66" fmla="*/ 56 w 110"/>
              <a:gd name="T67" fmla="*/ 20 h 85"/>
              <a:gd name="T68" fmla="*/ 44 w 110"/>
              <a:gd name="T69" fmla="*/ 30 h 85"/>
              <a:gd name="T70" fmla="*/ 39 w 110"/>
              <a:gd name="T71" fmla="*/ 35 h 85"/>
              <a:gd name="T72" fmla="*/ 48 w 110"/>
              <a:gd name="T73" fmla="*/ 25 h 85"/>
              <a:gd name="T74" fmla="*/ 51 w 110"/>
              <a:gd name="T75" fmla="*/ 17 h 85"/>
              <a:gd name="T76" fmla="*/ 46 w 110"/>
              <a:gd name="T77" fmla="*/ 14 h 85"/>
              <a:gd name="T78" fmla="*/ 45 w 110"/>
              <a:gd name="T79" fmla="*/ 15 h 85"/>
              <a:gd name="T80" fmla="*/ 43 w 110"/>
              <a:gd name="T81" fmla="*/ 14 h 85"/>
              <a:gd name="T82" fmla="*/ 30 w 110"/>
              <a:gd name="T83" fmla="*/ 34 h 85"/>
              <a:gd name="T84" fmla="*/ 34 w 110"/>
              <a:gd name="T85" fmla="*/ 25 h 85"/>
              <a:gd name="T86" fmla="*/ 40 w 110"/>
              <a:gd name="T87" fmla="*/ 15 h 85"/>
              <a:gd name="T88" fmla="*/ 38 w 110"/>
              <a:gd name="T89" fmla="*/ 9 h 85"/>
              <a:gd name="T90" fmla="*/ 35 w 110"/>
              <a:gd name="T91" fmla="*/ 7 h 85"/>
              <a:gd name="T92" fmla="*/ 26 w 110"/>
              <a:gd name="T93" fmla="*/ 17 h 85"/>
              <a:gd name="T94" fmla="*/ 16 w 110"/>
              <a:gd name="T95" fmla="*/ 39 h 85"/>
              <a:gd name="T96" fmla="*/ 13 w 110"/>
              <a:gd name="T97" fmla="*/ 40 h 85"/>
              <a:gd name="T98" fmla="*/ 29 w 110"/>
              <a:gd name="T99" fmla="*/ 7 h 85"/>
              <a:gd name="T100" fmla="*/ 24 w 110"/>
              <a:gd name="T101" fmla="*/ 6 h 85"/>
              <a:gd name="T102" fmla="*/ 17 w 110"/>
              <a:gd name="T103" fmla="*/ 14 h 85"/>
              <a:gd name="T104" fmla="*/ 16 w 110"/>
              <a:gd name="T105" fmla="*/ 13 h 85"/>
              <a:gd name="T106" fmla="*/ 19 w 110"/>
              <a:gd name="T107" fmla="*/ 4 h 85"/>
              <a:gd name="T108" fmla="*/ 16 w 110"/>
              <a:gd name="T109" fmla="*/ 0 h 85"/>
              <a:gd name="T110" fmla="*/ 10 w 110"/>
              <a:gd name="T111" fmla="*/ 1 h 85"/>
              <a:gd name="T112" fmla="*/ 8 w 110"/>
              <a:gd name="T113" fmla="*/ 6 h 85"/>
              <a:gd name="T114" fmla="*/ 3 w 110"/>
              <a:gd name="T115" fmla="*/ 20 h 8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10"/>
              <a:gd name="T175" fmla="*/ 0 h 85"/>
              <a:gd name="T176" fmla="*/ 110 w 110"/>
              <a:gd name="T177" fmla="*/ 85 h 8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10" h="85">
                <a:moveTo>
                  <a:pt x="2" y="26"/>
                </a:moveTo>
                <a:lnTo>
                  <a:pt x="1" y="29"/>
                </a:lnTo>
                <a:lnTo>
                  <a:pt x="1" y="32"/>
                </a:lnTo>
                <a:lnTo>
                  <a:pt x="0" y="34"/>
                </a:lnTo>
                <a:lnTo>
                  <a:pt x="0" y="35"/>
                </a:lnTo>
                <a:lnTo>
                  <a:pt x="9" y="42"/>
                </a:lnTo>
                <a:lnTo>
                  <a:pt x="17" y="48"/>
                </a:lnTo>
                <a:lnTo>
                  <a:pt x="26" y="53"/>
                </a:lnTo>
                <a:lnTo>
                  <a:pt x="34" y="58"/>
                </a:lnTo>
                <a:lnTo>
                  <a:pt x="35" y="58"/>
                </a:lnTo>
                <a:lnTo>
                  <a:pt x="36" y="57"/>
                </a:lnTo>
                <a:lnTo>
                  <a:pt x="38" y="55"/>
                </a:lnTo>
                <a:lnTo>
                  <a:pt x="39" y="53"/>
                </a:lnTo>
                <a:lnTo>
                  <a:pt x="42" y="52"/>
                </a:lnTo>
                <a:lnTo>
                  <a:pt x="40" y="54"/>
                </a:lnTo>
                <a:lnTo>
                  <a:pt x="38" y="57"/>
                </a:lnTo>
                <a:lnTo>
                  <a:pt x="37" y="60"/>
                </a:lnTo>
                <a:lnTo>
                  <a:pt x="37" y="61"/>
                </a:lnTo>
                <a:lnTo>
                  <a:pt x="38" y="62"/>
                </a:lnTo>
                <a:lnTo>
                  <a:pt x="42" y="68"/>
                </a:lnTo>
                <a:lnTo>
                  <a:pt x="46" y="74"/>
                </a:lnTo>
                <a:lnTo>
                  <a:pt x="50" y="79"/>
                </a:lnTo>
                <a:lnTo>
                  <a:pt x="53" y="82"/>
                </a:lnTo>
                <a:lnTo>
                  <a:pt x="56" y="84"/>
                </a:lnTo>
                <a:lnTo>
                  <a:pt x="69" y="75"/>
                </a:lnTo>
                <a:lnTo>
                  <a:pt x="82" y="66"/>
                </a:lnTo>
                <a:lnTo>
                  <a:pt x="96" y="57"/>
                </a:lnTo>
                <a:lnTo>
                  <a:pt x="109" y="48"/>
                </a:lnTo>
                <a:lnTo>
                  <a:pt x="109" y="47"/>
                </a:lnTo>
                <a:lnTo>
                  <a:pt x="109" y="46"/>
                </a:lnTo>
                <a:lnTo>
                  <a:pt x="107" y="45"/>
                </a:lnTo>
                <a:lnTo>
                  <a:pt x="105" y="44"/>
                </a:lnTo>
                <a:lnTo>
                  <a:pt x="104" y="43"/>
                </a:lnTo>
                <a:lnTo>
                  <a:pt x="103" y="43"/>
                </a:lnTo>
                <a:lnTo>
                  <a:pt x="101" y="45"/>
                </a:lnTo>
                <a:lnTo>
                  <a:pt x="100" y="45"/>
                </a:lnTo>
                <a:lnTo>
                  <a:pt x="99" y="44"/>
                </a:lnTo>
                <a:lnTo>
                  <a:pt x="99" y="43"/>
                </a:lnTo>
                <a:lnTo>
                  <a:pt x="93" y="47"/>
                </a:lnTo>
                <a:lnTo>
                  <a:pt x="88" y="52"/>
                </a:lnTo>
                <a:lnTo>
                  <a:pt x="83" y="56"/>
                </a:lnTo>
                <a:lnTo>
                  <a:pt x="77" y="60"/>
                </a:lnTo>
                <a:lnTo>
                  <a:pt x="83" y="55"/>
                </a:lnTo>
                <a:lnTo>
                  <a:pt x="89" y="51"/>
                </a:lnTo>
                <a:lnTo>
                  <a:pt x="91" y="49"/>
                </a:lnTo>
                <a:lnTo>
                  <a:pt x="94" y="46"/>
                </a:lnTo>
                <a:lnTo>
                  <a:pt x="95" y="44"/>
                </a:lnTo>
                <a:lnTo>
                  <a:pt x="96" y="41"/>
                </a:lnTo>
                <a:lnTo>
                  <a:pt x="96" y="40"/>
                </a:lnTo>
                <a:lnTo>
                  <a:pt x="95" y="40"/>
                </a:lnTo>
                <a:lnTo>
                  <a:pt x="92" y="40"/>
                </a:lnTo>
                <a:lnTo>
                  <a:pt x="88" y="40"/>
                </a:lnTo>
                <a:lnTo>
                  <a:pt x="86" y="39"/>
                </a:lnTo>
                <a:lnTo>
                  <a:pt x="85" y="38"/>
                </a:lnTo>
                <a:lnTo>
                  <a:pt x="76" y="46"/>
                </a:lnTo>
                <a:lnTo>
                  <a:pt x="67" y="55"/>
                </a:lnTo>
                <a:lnTo>
                  <a:pt x="58" y="64"/>
                </a:lnTo>
                <a:lnTo>
                  <a:pt x="53" y="68"/>
                </a:lnTo>
                <a:lnTo>
                  <a:pt x="48" y="71"/>
                </a:lnTo>
                <a:lnTo>
                  <a:pt x="52" y="67"/>
                </a:lnTo>
                <a:lnTo>
                  <a:pt x="56" y="63"/>
                </a:lnTo>
                <a:lnTo>
                  <a:pt x="66" y="54"/>
                </a:lnTo>
                <a:lnTo>
                  <a:pt x="75" y="45"/>
                </a:lnTo>
                <a:lnTo>
                  <a:pt x="80" y="40"/>
                </a:lnTo>
                <a:lnTo>
                  <a:pt x="84" y="35"/>
                </a:lnTo>
                <a:lnTo>
                  <a:pt x="82" y="34"/>
                </a:lnTo>
                <a:lnTo>
                  <a:pt x="80" y="34"/>
                </a:lnTo>
                <a:lnTo>
                  <a:pt x="78" y="33"/>
                </a:lnTo>
                <a:lnTo>
                  <a:pt x="76" y="34"/>
                </a:lnTo>
                <a:lnTo>
                  <a:pt x="73" y="35"/>
                </a:lnTo>
                <a:lnTo>
                  <a:pt x="70" y="36"/>
                </a:lnTo>
                <a:lnTo>
                  <a:pt x="65" y="41"/>
                </a:lnTo>
                <a:lnTo>
                  <a:pt x="62" y="44"/>
                </a:lnTo>
                <a:lnTo>
                  <a:pt x="58" y="46"/>
                </a:lnTo>
                <a:lnTo>
                  <a:pt x="60" y="43"/>
                </a:lnTo>
                <a:lnTo>
                  <a:pt x="63" y="41"/>
                </a:lnTo>
                <a:lnTo>
                  <a:pt x="68" y="36"/>
                </a:lnTo>
                <a:lnTo>
                  <a:pt x="71" y="34"/>
                </a:lnTo>
                <a:lnTo>
                  <a:pt x="72" y="32"/>
                </a:lnTo>
                <a:lnTo>
                  <a:pt x="72" y="31"/>
                </a:lnTo>
                <a:lnTo>
                  <a:pt x="72" y="30"/>
                </a:lnTo>
                <a:lnTo>
                  <a:pt x="71" y="29"/>
                </a:lnTo>
                <a:lnTo>
                  <a:pt x="70" y="28"/>
                </a:lnTo>
                <a:lnTo>
                  <a:pt x="68" y="28"/>
                </a:lnTo>
                <a:lnTo>
                  <a:pt x="67" y="28"/>
                </a:lnTo>
                <a:lnTo>
                  <a:pt x="64" y="29"/>
                </a:lnTo>
                <a:lnTo>
                  <a:pt x="61" y="31"/>
                </a:lnTo>
                <a:lnTo>
                  <a:pt x="59" y="34"/>
                </a:lnTo>
                <a:lnTo>
                  <a:pt x="54" y="39"/>
                </a:lnTo>
                <a:lnTo>
                  <a:pt x="52" y="42"/>
                </a:lnTo>
                <a:lnTo>
                  <a:pt x="49" y="45"/>
                </a:lnTo>
                <a:lnTo>
                  <a:pt x="51" y="41"/>
                </a:lnTo>
                <a:lnTo>
                  <a:pt x="53" y="38"/>
                </a:lnTo>
                <a:lnTo>
                  <a:pt x="59" y="32"/>
                </a:lnTo>
                <a:lnTo>
                  <a:pt x="61" y="30"/>
                </a:lnTo>
                <a:lnTo>
                  <a:pt x="62" y="27"/>
                </a:lnTo>
                <a:lnTo>
                  <a:pt x="62" y="25"/>
                </a:lnTo>
                <a:lnTo>
                  <a:pt x="62" y="24"/>
                </a:lnTo>
                <a:lnTo>
                  <a:pt x="61" y="22"/>
                </a:lnTo>
                <a:lnTo>
                  <a:pt x="60" y="20"/>
                </a:lnTo>
                <a:lnTo>
                  <a:pt x="58" y="20"/>
                </a:lnTo>
                <a:lnTo>
                  <a:pt x="56" y="20"/>
                </a:lnTo>
                <a:lnTo>
                  <a:pt x="53" y="21"/>
                </a:lnTo>
                <a:lnTo>
                  <a:pt x="52" y="21"/>
                </a:lnTo>
                <a:lnTo>
                  <a:pt x="44" y="30"/>
                </a:lnTo>
                <a:lnTo>
                  <a:pt x="41" y="34"/>
                </a:lnTo>
                <a:lnTo>
                  <a:pt x="38" y="38"/>
                </a:lnTo>
                <a:lnTo>
                  <a:pt x="39" y="35"/>
                </a:lnTo>
                <a:lnTo>
                  <a:pt x="41" y="32"/>
                </a:lnTo>
                <a:lnTo>
                  <a:pt x="45" y="28"/>
                </a:lnTo>
                <a:lnTo>
                  <a:pt x="48" y="25"/>
                </a:lnTo>
                <a:lnTo>
                  <a:pt x="49" y="23"/>
                </a:lnTo>
                <a:lnTo>
                  <a:pt x="50" y="20"/>
                </a:lnTo>
                <a:lnTo>
                  <a:pt x="51" y="17"/>
                </a:lnTo>
                <a:lnTo>
                  <a:pt x="50" y="16"/>
                </a:lnTo>
                <a:lnTo>
                  <a:pt x="48" y="14"/>
                </a:lnTo>
                <a:lnTo>
                  <a:pt x="46" y="14"/>
                </a:lnTo>
                <a:lnTo>
                  <a:pt x="46" y="15"/>
                </a:lnTo>
                <a:lnTo>
                  <a:pt x="46" y="16"/>
                </a:lnTo>
                <a:lnTo>
                  <a:pt x="45" y="15"/>
                </a:lnTo>
                <a:lnTo>
                  <a:pt x="45" y="14"/>
                </a:lnTo>
                <a:lnTo>
                  <a:pt x="44" y="14"/>
                </a:lnTo>
                <a:lnTo>
                  <a:pt x="43" y="14"/>
                </a:lnTo>
                <a:lnTo>
                  <a:pt x="39" y="19"/>
                </a:lnTo>
                <a:lnTo>
                  <a:pt x="36" y="24"/>
                </a:lnTo>
                <a:lnTo>
                  <a:pt x="30" y="34"/>
                </a:lnTo>
                <a:lnTo>
                  <a:pt x="31" y="32"/>
                </a:lnTo>
                <a:lnTo>
                  <a:pt x="31" y="29"/>
                </a:lnTo>
                <a:lnTo>
                  <a:pt x="34" y="25"/>
                </a:lnTo>
                <a:lnTo>
                  <a:pt x="37" y="21"/>
                </a:lnTo>
                <a:lnTo>
                  <a:pt x="39" y="17"/>
                </a:lnTo>
                <a:lnTo>
                  <a:pt x="40" y="15"/>
                </a:lnTo>
                <a:lnTo>
                  <a:pt x="39" y="13"/>
                </a:lnTo>
                <a:lnTo>
                  <a:pt x="38" y="10"/>
                </a:lnTo>
                <a:lnTo>
                  <a:pt x="38" y="9"/>
                </a:lnTo>
                <a:lnTo>
                  <a:pt x="37" y="8"/>
                </a:lnTo>
                <a:lnTo>
                  <a:pt x="36" y="7"/>
                </a:lnTo>
                <a:lnTo>
                  <a:pt x="35" y="7"/>
                </a:lnTo>
                <a:lnTo>
                  <a:pt x="32" y="10"/>
                </a:lnTo>
                <a:lnTo>
                  <a:pt x="29" y="13"/>
                </a:lnTo>
                <a:lnTo>
                  <a:pt x="26" y="17"/>
                </a:lnTo>
                <a:lnTo>
                  <a:pt x="24" y="20"/>
                </a:lnTo>
                <a:lnTo>
                  <a:pt x="18" y="37"/>
                </a:lnTo>
                <a:lnTo>
                  <a:pt x="16" y="39"/>
                </a:lnTo>
                <a:lnTo>
                  <a:pt x="15" y="40"/>
                </a:lnTo>
                <a:lnTo>
                  <a:pt x="14" y="40"/>
                </a:lnTo>
                <a:lnTo>
                  <a:pt x="13" y="40"/>
                </a:lnTo>
                <a:lnTo>
                  <a:pt x="22" y="24"/>
                </a:lnTo>
                <a:lnTo>
                  <a:pt x="26" y="16"/>
                </a:lnTo>
                <a:lnTo>
                  <a:pt x="29" y="7"/>
                </a:lnTo>
                <a:lnTo>
                  <a:pt x="27" y="7"/>
                </a:lnTo>
                <a:lnTo>
                  <a:pt x="25" y="7"/>
                </a:lnTo>
                <a:lnTo>
                  <a:pt x="24" y="6"/>
                </a:lnTo>
                <a:lnTo>
                  <a:pt x="23" y="5"/>
                </a:lnTo>
                <a:lnTo>
                  <a:pt x="20" y="9"/>
                </a:lnTo>
                <a:lnTo>
                  <a:pt x="17" y="14"/>
                </a:lnTo>
                <a:lnTo>
                  <a:pt x="13" y="22"/>
                </a:lnTo>
                <a:lnTo>
                  <a:pt x="14" y="18"/>
                </a:lnTo>
                <a:lnTo>
                  <a:pt x="16" y="13"/>
                </a:lnTo>
                <a:lnTo>
                  <a:pt x="18" y="8"/>
                </a:lnTo>
                <a:lnTo>
                  <a:pt x="19" y="6"/>
                </a:lnTo>
                <a:lnTo>
                  <a:pt x="19" y="4"/>
                </a:lnTo>
                <a:lnTo>
                  <a:pt x="19" y="2"/>
                </a:lnTo>
                <a:lnTo>
                  <a:pt x="18" y="1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1"/>
                </a:lnTo>
                <a:lnTo>
                  <a:pt x="9" y="2"/>
                </a:lnTo>
                <a:lnTo>
                  <a:pt x="8" y="3"/>
                </a:lnTo>
                <a:lnTo>
                  <a:pt x="8" y="6"/>
                </a:lnTo>
                <a:lnTo>
                  <a:pt x="7" y="9"/>
                </a:lnTo>
                <a:lnTo>
                  <a:pt x="5" y="14"/>
                </a:lnTo>
                <a:lnTo>
                  <a:pt x="3" y="20"/>
                </a:lnTo>
                <a:lnTo>
                  <a:pt x="2" y="23"/>
                </a:lnTo>
                <a:lnTo>
                  <a:pt x="2" y="26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" name="Freeform 213"/>
          <p:cNvSpPr>
            <a:spLocks/>
          </p:cNvSpPr>
          <p:nvPr/>
        </p:nvSpPr>
        <p:spPr bwMode="auto">
          <a:xfrm>
            <a:off x="7118350" y="4058440"/>
            <a:ext cx="41275" cy="60325"/>
          </a:xfrm>
          <a:custGeom>
            <a:avLst/>
            <a:gdLst>
              <a:gd name="T0" fmla="*/ 14 w 62"/>
              <a:gd name="T1" fmla="*/ 26 h 45"/>
              <a:gd name="T2" fmla="*/ 6 w 62"/>
              <a:gd name="T3" fmla="*/ 31 h 45"/>
              <a:gd name="T4" fmla="*/ 0 w 62"/>
              <a:gd name="T5" fmla="*/ 38 h 45"/>
              <a:gd name="T6" fmla="*/ 0 w 62"/>
              <a:gd name="T7" fmla="*/ 40 h 45"/>
              <a:gd name="T8" fmla="*/ 4 w 62"/>
              <a:gd name="T9" fmla="*/ 43 h 45"/>
              <a:gd name="T10" fmla="*/ 7 w 62"/>
              <a:gd name="T11" fmla="*/ 43 h 45"/>
              <a:gd name="T12" fmla="*/ 7 w 62"/>
              <a:gd name="T13" fmla="*/ 41 h 45"/>
              <a:gd name="T14" fmla="*/ 7 w 62"/>
              <a:gd name="T15" fmla="*/ 39 h 45"/>
              <a:gd name="T16" fmla="*/ 14 w 62"/>
              <a:gd name="T17" fmla="*/ 35 h 45"/>
              <a:gd name="T18" fmla="*/ 22 w 62"/>
              <a:gd name="T19" fmla="*/ 31 h 45"/>
              <a:gd name="T20" fmla="*/ 18 w 62"/>
              <a:gd name="T21" fmla="*/ 35 h 45"/>
              <a:gd name="T22" fmla="*/ 13 w 62"/>
              <a:gd name="T23" fmla="*/ 38 h 45"/>
              <a:gd name="T24" fmla="*/ 21 w 62"/>
              <a:gd name="T25" fmla="*/ 38 h 45"/>
              <a:gd name="T26" fmla="*/ 29 w 62"/>
              <a:gd name="T27" fmla="*/ 36 h 45"/>
              <a:gd name="T28" fmla="*/ 43 w 62"/>
              <a:gd name="T29" fmla="*/ 31 h 45"/>
              <a:gd name="T30" fmla="*/ 46 w 62"/>
              <a:gd name="T31" fmla="*/ 29 h 45"/>
              <a:gd name="T32" fmla="*/ 48 w 62"/>
              <a:gd name="T33" fmla="*/ 27 h 45"/>
              <a:gd name="T34" fmla="*/ 48 w 62"/>
              <a:gd name="T35" fmla="*/ 24 h 45"/>
              <a:gd name="T36" fmla="*/ 41 w 62"/>
              <a:gd name="T37" fmla="*/ 27 h 45"/>
              <a:gd name="T38" fmla="*/ 34 w 62"/>
              <a:gd name="T39" fmla="*/ 29 h 45"/>
              <a:gd name="T40" fmla="*/ 40 w 62"/>
              <a:gd name="T41" fmla="*/ 26 h 45"/>
              <a:gd name="T42" fmla="*/ 50 w 62"/>
              <a:gd name="T43" fmla="*/ 21 h 45"/>
              <a:gd name="T44" fmla="*/ 52 w 62"/>
              <a:gd name="T45" fmla="*/ 17 h 45"/>
              <a:gd name="T46" fmla="*/ 53 w 62"/>
              <a:gd name="T47" fmla="*/ 14 h 45"/>
              <a:gd name="T48" fmla="*/ 41 w 62"/>
              <a:gd name="T49" fmla="*/ 20 h 45"/>
              <a:gd name="T50" fmla="*/ 31 w 62"/>
              <a:gd name="T51" fmla="*/ 26 h 45"/>
              <a:gd name="T52" fmla="*/ 44 w 62"/>
              <a:gd name="T53" fmla="*/ 17 h 45"/>
              <a:gd name="T54" fmla="*/ 60 w 62"/>
              <a:gd name="T55" fmla="*/ 6 h 45"/>
              <a:gd name="T56" fmla="*/ 61 w 62"/>
              <a:gd name="T57" fmla="*/ 2 h 45"/>
              <a:gd name="T58" fmla="*/ 58 w 62"/>
              <a:gd name="T59" fmla="*/ 0 h 45"/>
              <a:gd name="T60" fmla="*/ 51 w 62"/>
              <a:gd name="T61" fmla="*/ 2 h 45"/>
              <a:gd name="T62" fmla="*/ 44 w 62"/>
              <a:gd name="T63" fmla="*/ 5 h 4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2"/>
              <a:gd name="T97" fmla="*/ 0 h 45"/>
              <a:gd name="T98" fmla="*/ 62 w 62"/>
              <a:gd name="T99" fmla="*/ 45 h 4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2" h="45">
                <a:moveTo>
                  <a:pt x="32" y="15"/>
                </a:moveTo>
                <a:lnTo>
                  <a:pt x="14" y="26"/>
                </a:lnTo>
                <a:lnTo>
                  <a:pt x="10" y="28"/>
                </a:lnTo>
                <a:lnTo>
                  <a:pt x="6" y="31"/>
                </a:lnTo>
                <a:lnTo>
                  <a:pt x="3" y="35"/>
                </a:lnTo>
                <a:lnTo>
                  <a:pt x="0" y="38"/>
                </a:lnTo>
                <a:lnTo>
                  <a:pt x="0" y="39"/>
                </a:lnTo>
                <a:lnTo>
                  <a:pt x="0" y="40"/>
                </a:lnTo>
                <a:lnTo>
                  <a:pt x="2" y="42"/>
                </a:lnTo>
                <a:lnTo>
                  <a:pt x="4" y="43"/>
                </a:lnTo>
                <a:lnTo>
                  <a:pt x="6" y="44"/>
                </a:lnTo>
                <a:lnTo>
                  <a:pt x="7" y="43"/>
                </a:lnTo>
                <a:lnTo>
                  <a:pt x="8" y="42"/>
                </a:lnTo>
                <a:lnTo>
                  <a:pt x="7" y="41"/>
                </a:lnTo>
                <a:lnTo>
                  <a:pt x="7" y="40"/>
                </a:lnTo>
                <a:lnTo>
                  <a:pt x="7" y="39"/>
                </a:lnTo>
                <a:lnTo>
                  <a:pt x="11" y="37"/>
                </a:lnTo>
                <a:lnTo>
                  <a:pt x="14" y="35"/>
                </a:lnTo>
                <a:lnTo>
                  <a:pt x="18" y="33"/>
                </a:lnTo>
                <a:lnTo>
                  <a:pt x="22" y="31"/>
                </a:lnTo>
                <a:lnTo>
                  <a:pt x="20" y="33"/>
                </a:lnTo>
                <a:lnTo>
                  <a:pt x="18" y="35"/>
                </a:lnTo>
                <a:lnTo>
                  <a:pt x="15" y="36"/>
                </a:lnTo>
                <a:lnTo>
                  <a:pt x="13" y="38"/>
                </a:lnTo>
                <a:lnTo>
                  <a:pt x="17" y="39"/>
                </a:lnTo>
                <a:lnTo>
                  <a:pt x="21" y="38"/>
                </a:lnTo>
                <a:lnTo>
                  <a:pt x="25" y="38"/>
                </a:lnTo>
                <a:lnTo>
                  <a:pt x="29" y="36"/>
                </a:lnTo>
                <a:lnTo>
                  <a:pt x="36" y="34"/>
                </a:lnTo>
                <a:lnTo>
                  <a:pt x="43" y="31"/>
                </a:lnTo>
                <a:lnTo>
                  <a:pt x="45" y="31"/>
                </a:lnTo>
                <a:lnTo>
                  <a:pt x="46" y="29"/>
                </a:lnTo>
                <a:lnTo>
                  <a:pt x="47" y="28"/>
                </a:lnTo>
                <a:lnTo>
                  <a:pt x="48" y="27"/>
                </a:lnTo>
                <a:lnTo>
                  <a:pt x="48" y="25"/>
                </a:lnTo>
                <a:lnTo>
                  <a:pt x="48" y="24"/>
                </a:lnTo>
                <a:lnTo>
                  <a:pt x="47" y="24"/>
                </a:lnTo>
                <a:lnTo>
                  <a:pt x="41" y="27"/>
                </a:lnTo>
                <a:lnTo>
                  <a:pt x="38" y="29"/>
                </a:lnTo>
                <a:lnTo>
                  <a:pt x="34" y="29"/>
                </a:lnTo>
                <a:lnTo>
                  <a:pt x="37" y="27"/>
                </a:lnTo>
                <a:lnTo>
                  <a:pt x="40" y="26"/>
                </a:lnTo>
                <a:lnTo>
                  <a:pt x="47" y="23"/>
                </a:lnTo>
                <a:lnTo>
                  <a:pt x="50" y="21"/>
                </a:lnTo>
                <a:lnTo>
                  <a:pt x="52" y="19"/>
                </a:lnTo>
                <a:lnTo>
                  <a:pt x="52" y="17"/>
                </a:lnTo>
                <a:lnTo>
                  <a:pt x="53" y="16"/>
                </a:lnTo>
                <a:lnTo>
                  <a:pt x="53" y="14"/>
                </a:lnTo>
                <a:lnTo>
                  <a:pt x="52" y="13"/>
                </a:lnTo>
                <a:lnTo>
                  <a:pt x="41" y="20"/>
                </a:lnTo>
                <a:lnTo>
                  <a:pt x="35" y="24"/>
                </a:lnTo>
                <a:lnTo>
                  <a:pt x="31" y="26"/>
                </a:lnTo>
                <a:lnTo>
                  <a:pt x="28" y="27"/>
                </a:lnTo>
                <a:lnTo>
                  <a:pt x="44" y="17"/>
                </a:lnTo>
                <a:lnTo>
                  <a:pt x="52" y="12"/>
                </a:lnTo>
                <a:lnTo>
                  <a:pt x="60" y="6"/>
                </a:lnTo>
                <a:lnTo>
                  <a:pt x="61" y="4"/>
                </a:lnTo>
                <a:lnTo>
                  <a:pt x="61" y="2"/>
                </a:lnTo>
                <a:lnTo>
                  <a:pt x="60" y="0"/>
                </a:lnTo>
                <a:lnTo>
                  <a:pt x="58" y="0"/>
                </a:lnTo>
                <a:lnTo>
                  <a:pt x="54" y="1"/>
                </a:lnTo>
                <a:lnTo>
                  <a:pt x="51" y="2"/>
                </a:lnTo>
                <a:lnTo>
                  <a:pt x="47" y="3"/>
                </a:lnTo>
                <a:lnTo>
                  <a:pt x="44" y="5"/>
                </a:lnTo>
                <a:lnTo>
                  <a:pt x="32" y="15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" name="Freeform 214"/>
          <p:cNvSpPr>
            <a:spLocks/>
          </p:cNvSpPr>
          <p:nvPr/>
        </p:nvSpPr>
        <p:spPr bwMode="auto">
          <a:xfrm>
            <a:off x="7121525" y="4101303"/>
            <a:ext cx="26988" cy="22225"/>
          </a:xfrm>
          <a:custGeom>
            <a:avLst/>
            <a:gdLst>
              <a:gd name="T0" fmla="*/ 31 w 40"/>
              <a:gd name="T1" fmla="*/ 3 h 17"/>
              <a:gd name="T2" fmla="*/ 28 w 40"/>
              <a:gd name="T3" fmla="*/ 5 h 17"/>
              <a:gd name="T4" fmla="*/ 24 w 40"/>
              <a:gd name="T5" fmla="*/ 6 h 17"/>
              <a:gd name="T6" fmla="*/ 16 w 40"/>
              <a:gd name="T7" fmla="*/ 8 h 17"/>
              <a:gd name="T8" fmla="*/ 7 w 40"/>
              <a:gd name="T9" fmla="*/ 9 h 17"/>
              <a:gd name="T10" fmla="*/ 3 w 40"/>
              <a:gd name="T11" fmla="*/ 11 h 17"/>
              <a:gd name="T12" fmla="*/ 0 w 40"/>
              <a:gd name="T13" fmla="*/ 13 h 17"/>
              <a:gd name="T14" fmla="*/ 2 w 40"/>
              <a:gd name="T15" fmla="*/ 14 h 17"/>
              <a:gd name="T16" fmla="*/ 3 w 40"/>
              <a:gd name="T17" fmla="*/ 14 h 17"/>
              <a:gd name="T18" fmla="*/ 4 w 40"/>
              <a:gd name="T19" fmla="*/ 16 h 17"/>
              <a:gd name="T20" fmla="*/ 6 w 40"/>
              <a:gd name="T21" fmla="*/ 14 h 17"/>
              <a:gd name="T22" fmla="*/ 8 w 40"/>
              <a:gd name="T23" fmla="*/ 12 h 17"/>
              <a:gd name="T24" fmla="*/ 11 w 40"/>
              <a:gd name="T25" fmla="*/ 11 h 17"/>
              <a:gd name="T26" fmla="*/ 14 w 40"/>
              <a:gd name="T27" fmla="*/ 11 h 17"/>
              <a:gd name="T28" fmla="*/ 20 w 40"/>
              <a:gd name="T29" fmla="*/ 11 h 17"/>
              <a:gd name="T30" fmla="*/ 26 w 40"/>
              <a:gd name="T31" fmla="*/ 11 h 17"/>
              <a:gd name="T32" fmla="*/ 30 w 40"/>
              <a:gd name="T33" fmla="*/ 11 h 17"/>
              <a:gd name="T34" fmla="*/ 33 w 40"/>
              <a:gd name="T35" fmla="*/ 10 h 17"/>
              <a:gd name="T36" fmla="*/ 36 w 40"/>
              <a:gd name="T37" fmla="*/ 9 h 17"/>
              <a:gd name="T38" fmla="*/ 39 w 40"/>
              <a:gd name="T39" fmla="*/ 7 h 17"/>
              <a:gd name="T40" fmla="*/ 39 w 40"/>
              <a:gd name="T41" fmla="*/ 6 h 17"/>
              <a:gd name="T42" fmla="*/ 39 w 40"/>
              <a:gd name="T43" fmla="*/ 5 h 17"/>
              <a:gd name="T44" fmla="*/ 39 w 40"/>
              <a:gd name="T45" fmla="*/ 1 h 17"/>
              <a:gd name="T46" fmla="*/ 38 w 40"/>
              <a:gd name="T47" fmla="*/ 0 h 17"/>
              <a:gd name="T48" fmla="*/ 37 w 40"/>
              <a:gd name="T49" fmla="*/ 0 h 17"/>
              <a:gd name="T50" fmla="*/ 36 w 40"/>
              <a:gd name="T51" fmla="*/ 0 h 17"/>
              <a:gd name="T52" fmla="*/ 31 w 40"/>
              <a:gd name="T53" fmla="*/ 3 h 1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40"/>
              <a:gd name="T82" fmla="*/ 0 h 17"/>
              <a:gd name="T83" fmla="*/ 40 w 40"/>
              <a:gd name="T84" fmla="*/ 17 h 1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40" h="17">
                <a:moveTo>
                  <a:pt x="31" y="3"/>
                </a:moveTo>
                <a:lnTo>
                  <a:pt x="28" y="5"/>
                </a:lnTo>
                <a:lnTo>
                  <a:pt x="24" y="6"/>
                </a:lnTo>
                <a:lnTo>
                  <a:pt x="16" y="8"/>
                </a:lnTo>
                <a:lnTo>
                  <a:pt x="7" y="9"/>
                </a:lnTo>
                <a:lnTo>
                  <a:pt x="3" y="11"/>
                </a:lnTo>
                <a:lnTo>
                  <a:pt x="0" y="13"/>
                </a:lnTo>
                <a:lnTo>
                  <a:pt x="2" y="14"/>
                </a:lnTo>
                <a:lnTo>
                  <a:pt x="3" y="14"/>
                </a:lnTo>
                <a:lnTo>
                  <a:pt x="4" y="16"/>
                </a:lnTo>
                <a:lnTo>
                  <a:pt x="6" y="14"/>
                </a:lnTo>
                <a:lnTo>
                  <a:pt x="8" y="12"/>
                </a:lnTo>
                <a:lnTo>
                  <a:pt x="11" y="11"/>
                </a:lnTo>
                <a:lnTo>
                  <a:pt x="14" y="11"/>
                </a:lnTo>
                <a:lnTo>
                  <a:pt x="20" y="11"/>
                </a:lnTo>
                <a:lnTo>
                  <a:pt x="26" y="11"/>
                </a:lnTo>
                <a:lnTo>
                  <a:pt x="30" y="11"/>
                </a:lnTo>
                <a:lnTo>
                  <a:pt x="33" y="10"/>
                </a:lnTo>
                <a:lnTo>
                  <a:pt x="36" y="9"/>
                </a:lnTo>
                <a:lnTo>
                  <a:pt x="39" y="7"/>
                </a:lnTo>
                <a:lnTo>
                  <a:pt x="39" y="6"/>
                </a:lnTo>
                <a:lnTo>
                  <a:pt x="39" y="5"/>
                </a:lnTo>
                <a:lnTo>
                  <a:pt x="39" y="1"/>
                </a:lnTo>
                <a:lnTo>
                  <a:pt x="38" y="0"/>
                </a:lnTo>
                <a:lnTo>
                  <a:pt x="37" y="0"/>
                </a:lnTo>
                <a:lnTo>
                  <a:pt x="36" y="0"/>
                </a:lnTo>
                <a:lnTo>
                  <a:pt x="31" y="3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4" name="Freeform 215"/>
          <p:cNvSpPr>
            <a:spLocks/>
          </p:cNvSpPr>
          <p:nvPr/>
        </p:nvSpPr>
        <p:spPr bwMode="auto">
          <a:xfrm>
            <a:off x="7078663" y="4212428"/>
            <a:ext cx="65087" cy="68262"/>
          </a:xfrm>
          <a:custGeom>
            <a:avLst/>
            <a:gdLst>
              <a:gd name="T0" fmla="*/ 24 w 96"/>
              <a:gd name="T1" fmla="*/ 21 h 52"/>
              <a:gd name="T2" fmla="*/ 6 w 96"/>
              <a:gd name="T3" fmla="*/ 34 h 52"/>
              <a:gd name="T4" fmla="*/ 22 w 96"/>
              <a:gd name="T5" fmla="*/ 45 h 52"/>
              <a:gd name="T6" fmla="*/ 29 w 96"/>
              <a:gd name="T7" fmla="*/ 46 h 52"/>
              <a:gd name="T8" fmla="*/ 20 w 96"/>
              <a:gd name="T9" fmla="*/ 39 h 52"/>
              <a:gd name="T10" fmla="*/ 11 w 96"/>
              <a:gd name="T11" fmla="*/ 30 h 52"/>
              <a:gd name="T12" fmla="*/ 37 w 96"/>
              <a:gd name="T13" fmla="*/ 46 h 52"/>
              <a:gd name="T14" fmla="*/ 44 w 96"/>
              <a:gd name="T15" fmla="*/ 49 h 52"/>
              <a:gd name="T16" fmla="*/ 48 w 96"/>
              <a:gd name="T17" fmla="*/ 51 h 52"/>
              <a:gd name="T18" fmla="*/ 62 w 96"/>
              <a:gd name="T19" fmla="*/ 49 h 52"/>
              <a:gd name="T20" fmla="*/ 44 w 96"/>
              <a:gd name="T21" fmla="*/ 44 h 52"/>
              <a:gd name="T22" fmla="*/ 46 w 96"/>
              <a:gd name="T23" fmla="*/ 43 h 52"/>
              <a:gd name="T24" fmla="*/ 52 w 96"/>
              <a:gd name="T25" fmla="*/ 43 h 52"/>
              <a:gd name="T26" fmla="*/ 46 w 96"/>
              <a:gd name="T27" fmla="*/ 40 h 52"/>
              <a:gd name="T28" fmla="*/ 39 w 96"/>
              <a:gd name="T29" fmla="*/ 36 h 52"/>
              <a:gd name="T30" fmla="*/ 55 w 96"/>
              <a:gd name="T31" fmla="*/ 43 h 52"/>
              <a:gd name="T32" fmla="*/ 67 w 96"/>
              <a:gd name="T33" fmla="*/ 43 h 52"/>
              <a:gd name="T34" fmla="*/ 63 w 96"/>
              <a:gd name="T35" fmla="*/ 42 h 52"/>
              <a:gd name="T36" fmla="*/ 67 w 96"/>
              <a:gd name="T37" fmla="*/ 41 h 52"/>
              <a:gd name="T38" fmla="*/ 76 w 96"/>
              <a:gd name="T39" fmla="*/ 42 h 52"/>
              <a:gd name="T40" fmla="*/ 74 w 96"/>
              <a:gd name="T41" fmla="*/ 38 h 52"/>
              <a:gd name="T42" fmla="*/ 54 w 96"/>
              <a:gd name="T43" fmla="*/ 36 h 52"/>
              <a:gd name="T44" fmla="*/ 41 w 96"/>
              <a:gd name="T45" fmla="*/ 30 h 52"/>
              <a:gd name="T46" fmla="*/ 47 w 96"/>
              <a:gd name="T47" fmla="*/ 33 h 52"/>
              <a:gd name="T48" fmla="*/ 58 w 96"/>
              <a:gd name="T49" fmla="*/ 36 h 52"/>
              <a:gd name="T50" fmla="*/ 67 w 96"/>
              <a:gd name="T51" fmla="*/ 36 h 52"/>
              <a:gd name="T52" fmla="*/ 80 w 96"/>
              <a:gd name="T53" fmla="*/ 37 h 52"/>
              <a:gd name="T54" fmla="*/ 88 w 96"/>
              <a:gd name="T55" fmla="*/ 35 h 52"/>
              <a:gd name="T56" fmla="*/ 73 w 96"/>
              <a:gd name="T57" fmla="*/ 33 h 52"/>
              <a:gd name="T58" fmla="*/ 59 w 96"/>
              <a:gd name="T59" fmla="*/ 28 h 52"/>
              <a:gd name="T60" fmla="*/ 55 w 96"/>
              <a:gd name="T61" fmla="*/ 30 h 52"/>
              <a:gd name="T62" fmla="*/ 47 w 96"/>
              <a:gd name="T63" fmla="*/ 27 h 52"/>
              <a:gd name="T64" fmla="*/ 50 w 96"/>
              <a:gd name="T65" fmla="*/ 26 h 52"/>
              <a:gd name="T66" fmla="*/ 54 w 96"/>
              <a:gd name="T67" fmla="*/ 29 h 52"/>
              <a:gd name="T68" fmla="*/ 57 w 96"/>
              <a:gd name="T69" fmla="*/ 27 h 52"/>
              <a:gd name="T70" fmla="*/ 84 w 96"/>
              <a:gd name="T71" fmla="*/ 33 h 52"/>
              <a:gd name="T72" fmla="*/ 95 w 96"/>
              <a:gd name="T73" fmla="*/ 32 h 52"/>
              <a:gd name="T74" fmla="*/ 91 w 96"/>
              <a:gd name="T75" fmla="*/ 29 h 52"/>
              <a:gd name="T76" fmla="*/ 77 w 96"/>
              <a:gd name="T77" fmla="*/ 29 h 52"/>
              <a:gd name="T78" fmla="*/ 67 w 96"/>
              <a:gd name="T79" fmla="*/ 26 h 52"/>
              <a:gd name="T80" fmla="*/ 70 w 96"/>
              <a:gd name="T81" fmla="*/ 27 h 52"/>
              <a:gd name="T82" fmla="*/ 72 w 96"/>
              <a:gd name="T83" fmla="*/ 25 h 52"/>
              <a:gd name="T84" fmla="*/ 69 w 96"/>
              <a:gd name="T85" fmla="*/ 23 h 52"/>
              <a:gd name="T86" fmla="*/ 65 w 96"/>
              <a:gd name="T87" fmla="*/ 21 h 52"/>
              <a:gd name="T88" fmla="*/ 80 w 96"/>
              <a:gd name="T89" fmla="*/ 24 h 52"/>
              <a:gd name="T90" fmla="*/ 82 w 96"/>
              <a:gd name="T91" fmla="*/ 21 h 52"/>
              <a:gd name="T92" fmla="*/ 75 w 96"/>
              <a:gd name="T93" fmla="*/ 19 h 52"/>
              <a:gd name="T94" fmla="*/ 69 w 96"/>
              <a:gd name="T95" fmla="*/ 18 h 52"/>
              <a:gd name="T96" fmla="*/ 57 w 96"/>
              <a:gd name="T97" fmla="*/ 11 h 52"/>
              <a:gd name="T98" fmla="*/ 69 w 96"/>
              <a:gd name="T99" fmla="*/ 16 h 52"/>
              <a:gd name="T100" fmla="*/ 77 w 96"/>
              <a:gd name="T101" fmla="*/ 17 h 52"/>
              <a:gd name="T102" fmla="*/ 80 w 96"/>
              <a:gd name="T103" fmla="*/ 15 h 52"/>
              <a:gd name="T104" fmla="*/ 78 w 96"/>
              <a:gd name="T105" fmla="*/ 8 h 52"/>
              <a:gd name="T106" fmla="*/ 75 w 96"/>
              <a:gd name="T107" fmla="*/ 3 h 52"/>
              <a:gd name="T108" fmla="*/ 74 w 96"/>
              <a:gd name="T109" fmla="*/ 6 h 52"/>
              <a:gd name="T110" fmla="*/ 63 w 96"/>
              <a:gd name="T111" fmla="*/ 1 h 52"/>
              <a:gd name="T112" fmla="*/ 57 w 96"/>
              <a:gd name="T113" fmla="*/ 0 h 52"/>
              <a:gd name="T114" fmla="*/ 43 w 96"/>
              <a:gd name="T115" fmla="*/ 8 h 5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6"/>
              <a:gd name="T175" fmla="*/ 0 h 52"/>
              <a:gd name="T176" fmla="*/ 96 w 96"/>
              <a:gd name="T177" fmla="*/ 52 h 5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6" h="52">
                <a:moveTo>
                  <a:pt x="31" y="17"/>
                </a:moveTo>
                <a:lnTo>
                  <a:pt x="28" y="19"/>
                </a:lnTo>
                <a:lnTo>
                  <a:pt x="24" y="21"/>
                </a:lnTo>
                <a:lnTo>
                  <a:pt x="16" y="23"/>
                </a:lnTo>
                <a:lnTo>
                  <a:pt x="0" y="27"/>
                </a:lnTo>
                <a:lnTo>
                  <a:pt x="6" y="34"/>
                </a:lnTo>
                <a:lnTo>
                  <a:pt x="13" y="41"/>
                </a:lnTo>
                <a:lnTo>
                  <a:pt x="17" y="43"/>
                </a:lnTo>
                <a:lnTo>
                  <a:pt x="22" y="45"/>
                </a:lnTo>
                <a:lnTo>
                  <a:pt x="24" y="46"/>
                </a:lnTo>
                <a:lnTo>
                  <a:pt x="26" y="46"/>
                </a:lnTo>
                <a:lnTo>
                  <a:pt x="29" y="46"/>
                </a:lnTo>
                <a:lnTo>
                  <a:pt x="31" y="45"/>
                </a:lnTo>
                <a:lnTo>
                  <a:pt x="26" y="42"/>
                </a:lnTo>
                <a:lnTo>
                  <a:pt x="20" y="39"/>
                </a:lnTo>
                <a:lnTo>
                  <a:pt x="15" y="36"/>
                </a:lnTo>
                <a:lnTo>
                  <a:pt x="13" y="33"/>
                </a:lnTo>
                <a:lnTo>
                  <a:pt x="11" y="30"/>
                </a:lnTo>
                <a:lnTo>
                  <a:pt x="19" y="36"/>
                </a:lnTo>
                <a:lnTo>
                  <a:pt x="28" y="41"/>
                </a:lnTo>
                <a:lnTo>
                  <a:pt x="37" y="46"/>
                </a:lnTo>
                <a:lnTo>
                  <a:pt x="46" y="49"/>
                </a:lnTo>
                <a:lnTo>
                  <a:pt x="45" y="49"/>
                </a:lnTo>
                <a:lnTo>
                  <a:pt x="44" y="49"/>
                </a:lnTo>
                <a:lnTo>
                  <a:pt x="44" y="50"/>
                </a:lnTo>
                <a:lnTo>
                  <a:pt x="46" y="51"/>
                </a:lnTo>
                <a:lnTo>
                  <a:pt x="48" y="51"/>
                </a:lnTo>
                <a:lnTo>
                  <a:pt x="53" y="51"/>
                </a:lnTo>
                <a:lnTo>
                  <a:pt x="57" y="50"/>
                </a:lnTo>
                <a:lnTo>
                  <a:pt x="62" y="49"/>
                </a:lnTo>
                <a:lnTo>
                  <a:pt x="55" y="47"/>
                </a:lnTo>
                <a:lnTo>
                  <a:pt x="49" y="46"/>
                </a:lnTo>
                <a:lnTo>
                  <a:pt x="44" y="44"/>
                </a:lnTo>
                <a:lnTo>
                  <a:pt x="41" y="43"/>
                </a:lnTo>
                <a:lnTo>
                  <a:pt x="39" y="41"/>
                </a:lnTo>
                <a:lnTo>
                  <a:pt x="46" y="43"/>
                </a:lnTo>
                <a:lnTo>
                  <a:pt x="49" y="44"/>
                </a:lnTo>
                <a:lnTo>
                  <a:pt x="51" y="44"/>
                </a:lnTo>
                <a:lnTo>
                  <a:pt x="52" y="43"/>
                </a:lnTo>
                <a:lnTo>
                  <a:pt x="51" y="42"/>
                </a:lnTo>
                <a:lnTo>
                  <a:pt x="49" y="41"/>
                </a:lnTo>
                <a:lnTo>
                  <a:pt x="46" y="40"/>
                </a:lnTo>
                <a:lnTo>
                  <a:pt x="42" y="39"/>
                </a:lnTo>
                <a:lnTo>
                  <a:pt x="40" y="38"/>
                </a:lnTo>
                <a:lnTo>
                  <a:pt x="39" y="36"/>
                </a:lnTo>
                <a:lnTo>
                  <a:pt x="45" y="39"/>
                </a:lnTo>
                <a:lnTo>
                  <a:pt x="52" y="41"/>
                </a:lnTo>
                <a:lnTo>
                  <a:pt x="55" y="43"/>
                </a:lnTo>
                <a:lnTo>
                  <a:pt x="59" y="43"/>
                </a:lnTo>
                <a:lnTo>
                  <a:pt x="63" y="44"/>
                </a:lnTo>
                <a:lnTo>
                  <a:pt x="67" y="43"/>
                </a:lnTo>
                <a:lnTo>
                  <a:pt x="66" y="43"/>
                </a:lnTo>
                <a:lnTo>
                  <a:pt x="65" y="42"/>
                </a:lnTo>
                <a:lnTo>
                  <a:pt x="63" y="42"/>
                </a:lnTo>
                <a:lnTo>
                  <a:pt x="63" y="41"/>
                </a:lnTo>
                <a:lnTo>
                  <a:pt x="63" y="40"/>
                </a:lnTo>
                <a:lnTo>
                  <a:pt x="67" y="41"/>
                </a:lnTo>
                <a:lnTo>
                  <a:pt x="72" y="42"/>
                </a:lnTo>
                <a:lnTo>
                  <a:pt x="74" y="42"/>
                </a:lnTo>
                <a:lnTo>
                  <a:pt x="76" y="42"/>
                </a:lnTo>
                <a:lnTo>
                  <a:pt x="78" y="41"/>
                </a:lnTo>
                <a:lnTo>
                  <a:pt x="79" y="40"/>
                </a:lnTo>
                <a:lnTo>
                  <a:pt x="74" y="38"/>
                </a:lnTo>
                <a:lnTo>
                  <a:pt x="69" y="38"/>
                </a:lnTo>
                <a:lnTo>
                  <a:pt x="59" y="37"/>
                </a:lnTo>
                <a:lnTo>
                  <a:pt x="54" y="36"/>
                </a:lnTo>
                <a:lnTo>
                  <a:pt x="50" y="35"/>
                </a:lnTo>
                <a:lnTo>
                  <a:pt x="45" y="34"/>
                </a:lnTo>
                <a:lnTo>
                  <a:pt x="41" y="30"/>
                </a:lnTo>
                <a:lnTo>
                  <a:pt x="43" y="32"/>
                </a:lnTo>
                <a:lnTo>
                  <a:pt x="44" y="32"/>
                </a:lnTo>
                <a:lnTo>
                  <a:pt x="47" y="33"/>
                </a:lnTo>
                <a:lnTo>
                  <a:pt x="52" y="34"/>
                </a:lnTo>
                <a:lnTo>
                  <a:pt x="55" y="35"/>
                </a:lnTo>
                <a:lnTo>
                  <a:pt x="58" y="36"/>
                </a:lnTo>
                <a:lnTo>
                  <a:pt x="61" y="36"/>
                </a:lnTo>
                <a:lnTo>
                  <a:pt x="64" y="36"/>
                </a:lnTo>
                <a:lnTo>
                  <a:pt x="67" y="36"/>
                </a:lnTo>
                <a:lnTo>
                  <a:pt x="70" y="36"/>
                </a:lnTo>
                <a:lnTo>
                  <a:pt x="77" y="37"/>
                </a:lnTo>
                <a:lnTo>
                  <a:pt x="80" y="37"/>
                </a:lnTo>
                <a:lnTo>
                  <a:pt x="83" y="37"/>
                </a:lnTo>
                <a:lnTo>
                  <a:pt x="86" y="37"/>
                </a:lnTo>
                <a:lnTo>
                  <a:pt x="88" y="35"/>
                </a:lnTo>
                <a:lnTo>
                  <a:pt x="84" y="34"/>
                </a:lnTo>
                <a:lnTo>
                  <a:pt x="81" y="34"/>
                </a:lnTo>
                <a:lnTo>
                  <a:pt x="73" y="33"/>
                </a:lnTo>
                <a:lnTo>
                  <a:pt x="66" y="31"/>
                </a:lnTo>
                <a:lnTo>
                  <a:pt x="62" y="30"/>
                </a:lnTo>
                <a:lnTo>
                  <a:pt x="59" y="28"/>
                </a:lnTo>
                <a:lnTo>
                  <a:pt x="58" y="29"/>
                </a:lnTo>
                <a:lnTo>
                  <a:pt x="57" y="30"/>
                </a:lnTo>
                <a:lnTo>
                  <a:pt x="55" y="30"/>
                </a:lnTo>
                <a:lnTo>
                  <a:pt x="52" y="29"/>
                </a:lnTo>
                <a:lnTo>
                  <a:pt x="50" y="28"/>
                </a:lnTo>
                <a:lnTo>
                  <a:pt x="47" y="27"/>
                </a:lnTo>
                <a:lnTo>
                  <a:pt x="48" y="27"/>
                </a:lnTo>
                <a:lnTo>
                  <a:pt x="49" y="27"/>
                </a:lnTo>
                <a:lnTo>
                  <a:pt x="50" y="26"/>
                </a:lnTo>
                <a:lnTo>
                  <a:pt x="51" y="28"/>
                </a:lnTo>
                <a:lnTo>
                  <a:pt x="52" y="29"/>
                </a:lnTo>
                <a:lnTo>
                  <a:pt x="54" y="29"/>
                </a:lnTo>
                <a:lnTo>
                  <a:pt x="56" y="29"/>
                </a:lnTo>
                <a:lnTo>
                  <a:pt x="57" y="29"/>
                </a:lnTo>
                <a:lnTo>
                  <a:pt x="57" y="27"/>
                </a:lnTo>
                <a:lnTo>
                  <a:pt x="66" y="30"/>
                </a:lnTo>
                <a:lnTo>
                  <a:pt x="75" y="32"/>
                </a:lnTo>
                <a:lnTo>
                  <a:pt x="84" y="33"/>
                </a:lnTo>
                <a:lnTo>
                  <a:pt x="93" y="33"/>
                </a:lnTo>
                <a:lnTo>
                  <a:pt x="94" y="33"/>
                </a:lnTo>
                <a:lnTo>
                  <a:pt x="95" y="32"/>
                </a:lnTo>
                <a:lnTo>
                  <a:pt x="95" y="31"/>
                </a:lnTo>
                <a:lnTo>
                  <a:pt x="94" y="30"/>
                </a:lnTo>
                <a:lnTo>
                  <a:pt x="91" y="29"/>
                </a:lnTo>
                <a:lnTo>
                  <a:pt x="88" y="29"/>
                </a:lnTo>
                <a:lnTo>
                  <a:pt x="80" y="29"/>
                </a:lnTo>
                <a:lnTo>
                  <a:pt x="77" y="29"/>
                </a:lnTo>
                <a:lnTo>
                  <a:pt x="73" y="28"/>
                </a:lnTo>
                <a:lnTo>
                  <a:pt x="70" y="28"/>
                </a:lnTo>
                <a:lnTo>
                  <a:pt x="67" y="26"/>
                </a:lnTo>
                <a:lnTo>
                  <a:pt x="69" y="26"/>
                </a:lnTo>
                <a:lnTo>
                  <a:pt x="69" y="27"/>
                </a:lnTo>
                <a:lnTo>
                  <a:pt x="70" y="27"/>
                </a:lnTo>
                <a:lnTo>
                  <a:pt x="71" y="27"/>
                </a:lnTo>
                <a:lnTo>
                  <a:pt x="72" y="27"/>
                </a:lnTo>
                <a:lnTo>
                  <a:pt x="72" y="25"/>
                </a:lnTo>
                <a:lnTo>
                  <a:pt x="71" y="24"/>
                </a:lnTo>
                <a:lnTo>
                  <a:pt x="70" y="24"/>
                </a:lnTo>
                <a:lnTo>
                  <a:pt x="69" y="23"/>
                </a:lnTo>
                <a:lnTo>
                  <a:pt x="67" y="23"/>
                </a:lnTo>
                <a:lnTo>
                  <a:pt x="66" y="22"/>
                </a:lnTo>
                <a:lnTo>
                  <a:pt x="65" y="21"/>
                </a:lnTo>
                <a:lnTo>
                  <a:pt x="73" y="23"/>
                </a:lnTo>
                <a:lnTo>
                  <a:pt x="77" y="24"/>
                </a:lnTo>
                <a:lnTo>
                  <a:pt x="80" y="24"/>
                </a:lnTo>
                <a:lnTo>
                  <a:pt x="81" y="23"/>
                </a:lnTo>
                <a:lnTo>
                  <a:pt x="82" y="23"/>
                </a:lnTo>
                <a:lnTo>
                  <a:pt x="82" y="21"/>
                </a:lnTo>
                <a:lnTo>
                  <a:pt x="80" y="20"/>
                </a:lnTo>
                <a:lnTo>
                  <a:pt x="79" y="19"/>
                </a:lnTo>
                <a:lnTo>
                  <a:pt x="75" y="19"/>
                </a:lnTo>
                <a:lnTo>
                  <a:pt x="72" y="19"/>
                </a:lnTo>
                <a:lnTo>
                  <a:pt x="71" y="19"/>
                </a:lnTo>
                <a:lnTo>
                  <a:pt x="69" y="18"/>
                </a:lnTo>
                <a:lnTo>
                  <a:pt x="63" y="15"/>
                </a:lnTo>
                <a:lnTo>
                  <a:pt x="60" y="13"/>
                </a:lnTo>
                <a:lnTo>
                  <a:pt x="57" y="11"/>
                </a:lnTo>
                <a:lnTo>
                  <a:pt x="61" y="12"/>
                </a:lnTo>
                <a:lnTo>
                  <a:pt x="63" y="13"/>
                </a:lnTo>
                <a:lnTo>
                  <a:pt x="69" y="16"/>
                </a:lnTo>
                <a:lnTo>
                  <a:pt x="72" y="17"/>
                </a:lnTo>
                <a:lnTo>
                  <a:pt x="74" y="18"/>
                </a:lnTo>
                <a:lnTo>
                  <a:pt x="77" y="17"/>
                </a:lnTo>
                <a:lnTo>
                  <a:pt x="78" y="17"/>
                </a:lnTo>
                <a:lnTo>
                  <a:pt x="79" y="16"/>
                </a:lnTo>
                <a:lnTo>
                  <a:pt x="80" y="15"/>
                </a:lnTo>
                <a:lnTo>
                  <a:pt x="80" y="14"/>
                </a:lnTo>
                <a:lnTo>
                  <a:pt x="79" y="11"/>
                </a:lnTo>
                <a:lnTo>
                  <a:pt x="78" y="8"/>
                </a:lnTo>
                <a:lnTo>
                  <a:pt x="77" y="5"/>
                </a:lnTo>
                <a:lnTo>
                  <a:pt x="76" y="4"/>
                </a:lnTo>
                <a:lnTo>
                  <a:pt x="75" y="3"/>
                </a:lnTo>
                <a:lnTo>
                  <a:pt x="74" y="4"/>
                </a:lnTo>
                <a:lnTo>
                  <a:pt x="73" y="5"/>
                </a:lnTo>
                <a:lnTo>
                  <a:pt x="74" y="6"/>
                </a:lnTo>
                <a:lnTo>
                  <a:pt x="69" y="6"/>
                </a:lnTo>
                <a:lnTo>
                  <a:pt x="67" y="3"/>
                </a:lnTo>
                <a:lnTo>
                  <a:pt x="63" y="1"/>
                </a:lnTo>
                <a:lnTo>
                  <a:pt x="61" y="0"/>
                </a:lnTo>
                <a:lnTo>
                  <a:pt x="59" y="0"/>
                </a:lnTo>
                <a:lnTo>
                  <a:pt x="57" y="0"/>
                </a:lnTo>
                <a:lnTo>
                  <a:pt x="55" y="1"/>
                </a:lnTo>
                <a:lnTo>
                  <a:pt x="49" y="4"/>
                </a:lnTo>
                <a:lnTo>
                  <a:pt x="43" y="8"/>
                </a:lnTo>
                <a:lnTo>
                  <a:pt x="38" y="12"/>
                </a:lnTo>
                <a:lnTo>
                  <a:pt x="31" y="17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" name="Freeform 216"/>
          <p:cNvSpPr>
            <a:spLocks/>
          </p:cNvSpPr>
          <p:nvPr/>
        </p:nvSpPr>
        <p:spPr bwMode="auto">
          <a:xfrm>
            <a:off x="7024688" y="4237828"/>
            <a:ext cx="25400" cy="41275"/>
          </a:xfrm>
          <a:custGeom>
            <a:avLst/>
            <a:gdLst>
              <a:gd name="T0" fmla="*/ 2 w 38"/>
              <a:gd name="T1" fmla="*/ 8 h 32"/>
              <a:gd name="T2" fmla="*/ 5 w 38"/>
              <a:gd name="T3" fmla="*/ 13 h 32"/>
              <a:gd name="T4" fmla="*/ 12 w 38"/>
              <a:gd name="T5" fmla="*/ 20 h 32"/>
              <a:gd name="T6" fmla="*/ 20 w 38"/>
              <a:gd name="T7" fmla="*/ 26 h 32"/>
              <a:gd name="T8" fmla="*/ 24 w 38"/>
              <a:gd name="T9" fmla="*/ 30 h 32"/>
              <a:gd name="T10" fmla="*/ 28 w 38"/>
              <a:gd name="T11" fmla="*/ 31 h 32"/>
              <a:gd name="T12" fmla="*/ 23 w 38"/>
              <a:gd name="T13" fmla="*/ 26 h 32"/>
              <a:gd name="T14" fmla="*/ 12 w 38"/>
              <a:gd name="T15" fmla="*/ 15 h 32"/>
              <a:gd name="T16" fmla="*/ 9 w 38"/>
              <a:gd name="T17" fmla="*/ 10 h 32"/>
              <a:gd name="T18" fmla="*/ 13 w 38"/>
              <a:gd name="T19" fmla="*/ 13 h 32"/>
              <a:gd name="T20" fmla="*/ 17 w 38"/>
              <a:gd name="T21" fmla="*/ 19 h 32"/>
              <a:gd name="T22" fmla="*/ 19 w 38"/>
              <a:gd name="T23" fmla="*/ 17 h 32"/>
              <a:gd name="T24" fmla="*/ 18 w 38"/>
              <a:gd name="T25" fmla="*/ 15 h 32"/>
              <a:gd name="T26" fmla="*/ 14 w 38"/>
              <a:gd name="T27" fmla="*/ 10 h 32"/>
              <a:gd name="T28" fmla="*/ 13 w 38"/>
              <a:gd name="T29" fmla="*/ 7 h 32"/>
              <a:gd name="T30" fmla="*/ 17 w 38"/>
              <a:gd name="T31" fmla="*/ 12 h 32"/>
              <a:gd name="T32" fmla="*/ 33 w 38"/>
              <a:gd name="T33" fmla="*/ 23 h 32"/>
              <a:gd name="T34" fmla="*/ 29 w 38"/>
              <a:gd name="T35" fmla="*/ 22 h 32"/>
              <a:gd name="T36" fmla="*/ 22 w 38"/>
              <a:gd name="T37" fmla="*/ 19 h 32"/>
              <a:gd name="T38" fmla="*/ 18 w 38"/>
              <a:gd name="T39" fmla="*/ 19 h 32"/>
              <a:gd name="T40" fmla="*/ 26 w 38"/>
              <a:gd name="T41" fmla="*/ 26 h 32"/>
              <a:gd name="T42" fmla="*/ 31 w 38"/>
              <a:gd name="T43" fmla="*/ 29 h 32"/>
              <a:gd name="T44" fmla="*/ 37 w 38"/>
              <a:gd name="T45" fmla="*/ 29 h 32"/>
              <a:gd name="T46" fmla="*/ 36 w 38"/>
              <a:gd name="T47" fmla="*/ 27 h 32"/>
              <a:gd name="T48" fmla="*/ 36 w 38"/>
              <a:gd name="T49" fmla="*/ 22 h 32"/>
              <a:gd name="T50" fmla="*/ 29 w 38"/>
              <a:gd name="T51" fmla="*/ 16 h 32"/>
              <a:gd name="T52" fmla="*/ 12 w 38"/>
              <a:gd name="T53" fmla="*/ 4 h 32"/>
              <a:gd name="T54" fmla="*/ 10 w 38"/>
              <a:gd name="T55" fmla="*/ 2 h 32"/>
              <a:gd name="T56" fmla="*/ 5 w 38"/>
              <a:gd name="T57" fmla="*/ 0 h 32"/>
              <a:gd name="T58" fmla="*/ 2 w 38"/>
              <a:gd name="T59" fmla="*/ 0 h 32"/>
              <a:gd name="T60" fmla="*/ 0 w 38"/>
              <a:gd name="T61" fmla="*/ 2 h 32"/>
              <a:gd name="T62" fmla="*/ 1 w 38"/>
              <a:gd name="T63" fmla="*/ 4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8"/>
              <a:gd name="T97" fmla="*/ 0 h 32"/>
              <a:gd name="T98" fmla="*/ 38 w 38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8" h="32">
                <a:moveTo>
                  <a:pt x="2" y="5"/>
                </a:moveTo>
                <a:lnTo>
                  <a:pt x="2" y="8"/>
                </a:lnTo>
                <a:lnTo>
                  <a:pt x="3" y="11"/>
                </a:lnTo>
                <a:lnTo>
                  <a:pt x="5" y="13"/>
                </a:lnTo>
                <a:lnTo>
                  <a:pt x="7" y="16"/>
                </a:lnTo>
                <a:lnTo>
                  <a:pt x="12" y="20"/>
                </a:lnTo>
                <a:lnTo>
                  <a:pt x="17" y="24"/>
                </a:lnTo>
                <a:lnTo>
                  <a:pt x="20" y="26"/>
                </a:lnTo>
                <a:lnTo>
                  <a:pt x="23" y="29"/>
                </a:lnTo>
                <a:lnTo>
                  <a:pt x="24" y="30"/>
                </a:lnTo>
                <a:lnTo>
                  <a:pt x="26" y="31"/>
                </a:lnTo>
                <a:lnTo>
                  <a:pt x="28" y="31"/>
                </a:lnTo>
                <a:lnTo>
                  <a:pt x="29" y="30"/>
                </a:lnTo>
                <a:lnTo>
                  <a:pt x="23" y="26"/>
                </a:lnTo>
                <a:lnTo>
                  <a:pt x="17" y="20"/>
                </a:lnTo>
                <a:lnTo>
                  <a:pt x="12" y="15"/>
                </a:lnTo>
                <a:lnTo>
                  <a:pt x="7" y="9"/>
                </a:lnTo>
                <a:lnTo>
                  <a:pt x="9" y="10"/>
                </a:lnTo>
                <a:lnTo>
                  <a:pt x="11" y="11"/>
                </a:lnTo>
                <a:lnTo>
                  <a:pt x="13" y="13"/>
                </a:lnTo>
                <a:lnTo>
                  <a:pt x="15" y="16"/>
                </a:lnTo>
                <a:lnTo>
                  <a:pt x="17" y="19"/>
                </a:lnTo>
                <a:lnTo>
                  <a:pt x="19" y="18"/>
                </a:lnTo>
                <a:lnTo>
                  <a:pt x="19" y="17"/>
                </a:lnTo>
                <a:lnTo>
                  <a:pt x="19" y="16"/>
                </a:lnTo>
                <a:lnTo>
                  <a:pt x="18" y="15"/>
                </a:lnTo>
                <a:lnTo>
                  <a:pt x="16" y="13"/>
                </a:lnTo>
                <a:lnTo>
                  <a:pt x="14" y="10"/>
                </a:lnTo>
                <a:lnTo>
                  <a:pt x="13" y="9"/>
                </a:lnTo>
                <a:lnTo>
                  <a:pt x="13" y="7"/>
                </a:lnTo>
                <a:lnTo>
                  <a:pt x="15" y="10"/>
                </a:lnTo>
                <a:lnTo>
                  <a:pt x="17" y="12"/>
                </a:lnTo>
                <a:lnTo>
                  <a:pt x="22" y="16"/>
                </a:lnTo>
                <a:lnTo>
                  <a:pt x="33" y="23"/>
                </a:lnTo>
                <a:lnTo>
                  <a:pt x="31" y="23"/>
                </a:lnTo>
                <a:lnTo>
                  <a:pt x="29" y="22"/>
                </a:lnTo>
                <a:lnTo>
                  <a:pt x="26" y="20"/>
                </a:lnTo>
                <a:lnTo>
                  <a:pt x="22" y="19"/>
                </a:lnTo>
                <a:lnTo>
                  <a:pt x="20" y="18"/>
                </a:lnTo>
                <a:lnTo>
                  <a:pt x="18" y="19"/>
                </a:lnTo>
                <a:lnTo>
                  <a:pt x="22" y="22"/>
                </a:lnTo>
                <a:lnTo>
                  <a:pt x="26" y="26"/>
                </a:lnTo>
                <a:lnTo>
                  <a:pt x="29" y="28"/>
                </a:lnTo>
                <a:lnTo>
                  <a:pt x="31" y="29"/>
                </a:lnTo>
                <a:lnTo>
                  <a:pt x="34" y="29"/>
                </a:lnTo>
                <a:lnTo>
                  <a:pt x="37" y="29"/>
                </a:lnTo>
                <a:lnTo>
                  <a:pt x="36" y="28"/>
                </a:lnTo>
                <a:lnTo>
                  <a:pt x="36" y="27"/>
                </a:lnTo>
                <a:lnTo>
                  <a:pt x="36" y="24"/>
                </a:lnTo>
                <a:lnTo>
                  <a:pt x="36" y="22"/>
                </a:lnTo>
                <a:lnTo>
                  <a:pt x="36" y="21"/>
                </a:lnTo>
                <a:lnTo>
                  <a:pt x="29" y="16"/>
                </a:lnTo>
                <a:lnTo>
                  <a:pt x="23" y="12"/>
                </a:lnTo>
                <a:lnTo>
                  <a:pt x="12" y="4"/>
                </a:lnTo>
                <a:lnTo>
                  <a:pt x="11" y="3"/>
                </a:lnTo>
                <a:lnTo>
                  <a:pt x="10" y="2"/>
                </a:lnTo>
                <a:lnTo>
                  <a:pt x="7" y="0"/>
                </a:lnTo>
                <a:lnTo>
                  <a:pt x="5" y="0"/>
                </a:lnTo>
                <a:lnTo>
                  <a:pt x="4" y="0"/>
                </a:lnTo>
                <a:lnTo>
                  <a:pt x="2" y="0"/>
                </a:lnTo>
                <a:lnTo>
                  <a:pt x="0" y="1"/>
                </a:lnTo>
                <a:lnTo>
                  <a:pt x="0" y="2"/>
                </a:lnTo>
                <a:lnTo>
                  <a:pt x="1" y="3"/>
                </a:lnTo>
                <a:lnTo>
                  <a:pt x="1" y="4"/>
                </a:lnTo>
                <a:lnTo>
                  <a:pt x="2" y="5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6" name="Freeform 217"/>
          <p:cNvSpPr>
            <a:spLocks/>
          </p:cNvSpPr>
          <p:nvPr/>
        </p:nvSpPr>
        <p:spPr bwMode="auto">
          <a:xfrm>
            <a:off x="7045325" y="4279103"/>
            <a:ext cx="14288" cy="22225"/>
          </a:xfrm>
          <a:custGeom>
            <a:avLst/>
            <a:gdLst>
              <a:gd name="T0" fmla="*/ 10 w 21"/>
              <a:gd name="T1" fmla="*/ 2 h 17"/>
              <a:gd name="T2" fmla="*/ 8 w 21"/>
              <a:gd name="T3" fmla="*/ 0 h 17"/>
              <a:gd name="T4" fmla="*/ 6 w 21"/>
              <a:gd name="T5" fmla="*/ 0 h 17"/>
              <a:gd name="T6" fmla="*/ 3 w 21"/>
              <a:gd name="T7" fmla="*/ 0 h 17"/>
              <a:gd name="T8" fmla="*/ 1 w 21"/>
              <a:gd name="T9" fmla="*/ 0 h 17"/>
              <a:gd name="T10" fmla="*/ 0 w 21"/>
              <a:gd name="T11" fmla="*/ 0 h 17"/>
              <a:gd name="T12" fmla="*/ 0 w 21"/>
              <a:gd name="T13" fmla="*/ 1 h 17"/>
              <a:gd name="T14" fmla="*/ 1 w 21"/>
              <a:gd name="T15" fmla="*/ 1 h 17"/>
              <a:gd name="T16" fmla="*/ 2 w 21"/>
              <a:gd name="T17" fmla="*/ 2 h 17"/>
              <a:gd name="T18" fmla="*/ 3 w 21"/>
              <a:gd name="T19" fmla="*/ 4 h 17"/>
              <a:gd name="T20" fmla="*/ 5 w 21"/>
              <a:gd name="T21" fmla="*/ 4 h 17"/>
              <a:gd name="T22" fmla="*/ 8 w 21"/>
              <a:gd name="T23" fmla="*/ 5 h 17"/>
              <a:gd name="T24" fmla="*/ 9 w 21"/>
              <a:gd name="T25" fmla="*/ 7 h 17"/>
              <a:gd name="T26" fmla="*/ 10 w 21"/>
              <a:gd name="T27" fmla="*/ 8 h 17"/>
              <a:gd name="T28" fmla="*/ 9 w 21"/>
              <a:gd name="T29" fmla="*/ 11 h 17"/>
              <a:gd name="T30" fmla="*/ 11 w 21"/>
              <a:gd name="T31" fmla="*/ 13 h 17"/>
              <a:gd name="T32" fmla="*/ 14 w 21"/>
              <a:gd name="T33" fmla="*/ 14 h 17"/>
              <a:gd name="T34" fmla="*/ 19 w 21"/>
              <a:gd name="T35" fmla="*/ 16 h 17"/>
              <a:gd name="T36" fmla="*/ 19 w 21"/>
              <a:gd name="T37" fmla="*/ 14 h 17"/>
              <a:gd name="T38" fmla="*/ 20 w 21"/>
              <a:gd name="T39" fmla="*/ 13 h 17"/>
              <a:gd name="T40" fmla="*/ 19 w 21"/>
              <a:gd name="T41" fmla="*/ 8 h 17"/>
              <a:gd name="T42" fmla="*/ 16 w 21"/>
              <a:gd name="T43" fmla="*/ 7 h 17"/>
              <a:gd name="T44" fmla="*/ 10 w 21"/>
              <a:gd name="T45" fmla="*/ 2 h 1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1"/>
              <a:gd name="T70" fmla="*/ 0 h 17"/>
              <a:gd name="T71" fmla="*/ 21 w 21"/>
              <a:gd name="T72" fmla="*/ 17 h 1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1" h="17">
                <a:moveTo>
                  <a:pt x="10" y="2"/>
                </a:moveTo>
                <a:lnTo>
                  <a:pt x="8" y="0"/>
                </a:lnTo>
                <a:lnTo>
                  <a:pt x="6" y="0"/>
                </a:lnTo>
                <a:lnTo>
                  <a:pt x="3" y="0"/>
                </a:lnTo>
                <a:lnTo>
                  <a:pt x="1" y="0"/>
                </a:lnTo>
                <a:lnTo>
                  <a:pt x="0" y="0"/>
                </a:lnTo>
                <a:lnTo>
                  <a:pt x="0" y="1"/>
                </a:lnTo>
                <a:lnTo>
                  <a:pt x="1" y="1"/>
                </a:lnTo>
                <a:lnTo>
                  <a:pt x="2" y="2"/>
                </a:lnTo>
                <a:lnTo>
                  <a:pt x="3" y="4"/>
                </a:lnTo>
                <a:lnTo>
                  <a:pt x="5" y="4"/>
                </a:lnTo>
                <a:lnTo>
                  <a:pt x="8" y="5"/>
                </a:lnTo>
                <a:lnTo>
                  <a:pt x="9" y="7"/>
                </a:lnTo>
                <a:lnTo>
                  <a:pt x="10" y="8"/>
                </a:lnTo>
                <a:lnTo>
                  <a:pt x="9" y="11"/>
                </a:lnTo>
                <a:lnTo>
                  <a:pt x="11" y="13"/>
                </a:lnTo>
                <a:lnTo>
                  <a:pt x="14" y="14"/>
                </a:lnTo>
                <a:lnTo>
                  <a:pt x="19" y="16"/>
                </a:lnTo>
                <a:lnTo>
                  <a:pt x="19" y="14"/>
                </a:lnTo>
                <a:lnTo>
                  <a:pt x="20" y="13"/>
                </a:lnTo>
                <a:lnTo>
                  <a:pt x="19" y="8"/>
                </a:lnTo>
                <a:lnTo>
                  <a:pt x="16" y="7"/>
                </a:lnTo>
                <a:lnTo>
                  <a:pt x="10" y="2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7" name="Freeform 218"/>
          <p:cNvSpPr>
            <a:spLocks/>
          </p:cNvSpPr>
          <p:nvPr/>
        </p:nvSpPr>
        <p:spPr bwMode="auto">
          <a:xfrm>
            <a:off x="6981825" y="4125115"/>
            <a:ext cx="20638" cy="33338"/>
          </a:xfrm>
          <a:custGeom>
            <a:avLst/>
            <a:gdLst>
              <a:gd name="T0" fmla="*/ 7 w 30"/>
              <a:gd name="T1" fmla="*/ 2 h 25"/>
              <a:gd name="T2" fmla="*/ 9 w 30"/>
              <a:gd name="T3" fmla="*/ 1 h 25"/>
              <a:gd name="T4" fmla="*/ 11 w 30"/>
              <a:gd name="T5" fmla="*/ 0 h 25"/>
              <a:gd name="T6" fmla="*/ 13 w 30"/>
              <a:gd name="T7" fmla="*/ 0 h 25"/>
              <a:gd name="T8" fmla="*/ 14 w 30"/>
              <a:gd name="T9" fmla="*/ 1 h 25"/>
              <a:gd name="T10" fmla="*/ 17 w 30"/>
              <a:gd name="T11" fmla="*/ 3 h 25"/>
              <a:gd name="T12" fmla="*/ 20 w 30"/>
              <a:gd name="T13" fmla="*/ 5 h 25"/>
              <a:gd name="T14" fmla="*/ 21 w 30"/>
              <a:gd name="T15" fmla="*/ 7 h 25"/>
              <a:gd name="T16" fmla="*/ 22 w 30"/>
              <a:gd name="T17" fmla="*/ 9 h 25"/>
              <a:gd name="T18" fmla="*/ 23 w 30"/>
              <a:gd name="T19" fmla="*/ 13 h 25"/>
              <a:gd name="T20" fmla="*/ 24 w 30"/>
              <a:gd name="T21" fmla="*/ 22 h 25"/>
              <a:gd name="T22" fmla="*/ 25 w 30"/>
              <a:gd name="T23" fmla="*/ 20 h 25"/>
              <a:gd name="T24" fmla="*/ 26 w 30"/>
              <a:gd name="T25" fmla="*/ 19 h 25"/>
              <a:gd name="T26" fmla="*/ 26 w 30"/>
              <a:gd name="T27" fmla="*/ 15 h 25"/>
              <a:gd name="T28" fmla="*/ 26 w 30"/>
              <a:gd name="T29" fmla="*/ 12 h 25"/>
              <a:gd name="T30" fmla="*/ 25 w 30"/>
              <a:gd name="T31" fmla="*/ 9 h 25"/>
              <a:gd name="T32" fmla="*/ 27 w 30"/>
              <a:gd name="T33" fmla="*/ 10 h 25"/>
              <a:gd name="T34" fmla="*/ 28 w 30"/>
              <a:gd name="T35" fmla="*/ 12 h 25"/>
              <a:gd name="T36" fmla="*/ 29 w 30"/>
              <a:gd name="T37" fmla="*/ 13 h 25"/>
              <a:gd name="T38" fmla="*/ 29 w 30"/>
              <a:gd name="T39" fmla="*/ 15 h 25"/>
              <a:gd name="T40" fmla="*/ 28 w 30"/>
              <a:gd name="T41" fmla="*/ 17 h 25"/>
              <a:gd name="T42" fmla="*/ 28 w 30"/>
              <a:gd name="T43" fmla="*/ 20 h 25"/>
              <a:gd name="T44" fmla="*/ 26 w 30"/>
              <a:gd name="T45" fmla="*/ 21 h 25"/>
              <a:gd name="T46" fmla="*/ 25 w 30"/>
              <a:gd name="T47" fmla="*/ 23 h 25"/>
              <a:gd name="T48" fmla="*/ 24 w 30"/>
              <a:gd name="T49" fmla="*/ 23 h 25"/>
              <a:gd name="T50" fmla="*/ 23 w 30"/>
              <a:gd name="T51" fmla="*/ 22 h 25"/>
              <a:gd name="T52" fmla="*/ 23 w 30"/>
              <a:gd name="T53" fmla="*/ 20 h 25"/>
              <a:gd name="T54" fmla="*/ 18 w 30"/>
              <a:gd name="T55" fmla="*/ 23 h 25"/>
              <a:gd name="T56" fmla="*/ 14 w 30"/>
              <a:gd name="T57" fmla="*/ 24 h 25"/>
              <a:gd name="T58" fmla="*/ 10 w 30"/>
              <a:gd name="T59" fmla="*/ 24 h 25"/>
              <a:gd name="T60" fmla="*/ 8 w 30"/>
              <a:gd name="T61" fmla="*/ 24 h 25"/>
              <a:gd name="T62" fmla="*/ 6 w 30"/>
              <a:gd name="T63" fmla="*/ 23 h 25"/>
              <a:gd name="T64" fmla="*/ 2 w 30"/>
              <a:gd name="T65" fmla="*/ 19 h 25"/>
              <a:gd name="T66" fmla="*/ 1 w 30"/>
              <a:gd name="T67" fmla="*/ 17 h 25"/>
              <a:gd name="T68" fmla="*/ 0 w 30"/>
              <a:gd name="T69" fmla="*/ 14 h 25"/>
              <a:gd name="T70" fmla="*/ 2 w 30"/>
              <a:gd name="T71" fmla="*/ 7 h 25"/>
              <a:gd name="T72" fmla="*/ 4 w 30"/>
              <a:gd name="T73" fmla="*/ 4 h 25"/>
              <a:gd name="T74" fmla="*/ 7 w 30"/>
              <a:gd name="T75" fmla="*/ 2 h 2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"/>
              <a:gd name="T115" fmla="*/ 0 h 25"/>
              <a:gd name="T116" fmla="*/ 30 w 30"/>
              <a:gd name="T117" fmla="*/ 25 h 25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" h="25">
                <a:moveTo>
                  <a:pt x="7" y="2"/>
                </a:moveTo>
                <a:lnTo>
                  <a:pt x="9" y="1"/>
                </a:lnTo>
                <a:lnTo>
                  <a:pt x="11" y="0"/>
                </a:lnTo>
                <a:lnTo>
                  <a:pt x="13" y="0"/>
                </a:lnTo>
                <a:lnTo>
                  <a:pt x="14" y="1"/>
                </a:lnTo>
                <a:lnTo>
                  <a:pt x="17" y="3"/>
                </a:lnTo>
                <a:lnTo>
                  <a:pt x="20" y="5"/>
                </a:lnTo>
                <a:lnTo>
                  <a:pt x="21" y="7"/>
                </a:lnTo>
                <a:lnTo>
                  <a:pt x="22" y="9"/>
                </a:lnTo>
                <a:lnTo>
                  <a:pt x="23" y="13"/>
                </a:lnTo>
                <a:lnTo>
                  <a:pt x="24" y="22"/>
                </a:lnTo>
                <a:lnTo>
                  <a:pt x="25" y="20"/>
                </a:lnTo>
                <a:lnTo>
                  <a:pt x="26" y="19"/>
                </a:lnTo>
                <a:lnTo>
                  <a:pt x="26" y="15"/>
                </a:lnTo>
                <a:lnTo>
                  <a:pt x="26" y="12"/>
                </a:lnTo>
                <a:lnTo>
                  <a:pt x="25" y="9"/>
                </a:lnTo>
                <a:lnTo>
                  <a:pt x="27" y="10"/>
                </a:lnTo>
                <a:lnTo>
                  <a:pt x="28" y="12"/>
                </a:lnTo>
                <a:lnTo>
                  <a:pt x="29" y="13"/>
                </a:lnTo>
                <a:lnTo>
                  <a:pt x="29" y="15"/>
                </a:lnTo>
                <a:lnTo>
                  <a:pt x="28" y="17"/>
                </a:lnTo>
                <a:lnTo>
                  <a:pt x="28" y="20"/>
                </a:lnTo>
                <a:lnTo>
                  <a:pt x="26" y="21"/>
                </a:lnTo>
                <a:lnTo>
                  <a:pt x="25" y="23"/>
                </a:lnTo>
                <a:lnTo>
                  <a:pt x="24" y="23"/>
                </a:lnTo>
                <a:lnTo>
                  <a:pt x="23" y="22"/>
                </a:lnTo>
                <a:lnTo>
                  <a:pt x="23" y="20"/>
                </a:lnTo>
                <a:lnTo>
                  <a:pt x="18" y="23"/>
                </a:lnTo>
                <a:lnTo>
                  <a:pt x="14" y="24"/>
                </a:lnTo>
                <a:lnTo>
                  <a:pt x="10" y="24"/>
                </a:lnTo>
                <a:lnTo>
                  <a:pt x="8" y="24"/>
                </a:lnTo>
                <a:lnTo>
                  <a:pt x="6" y="23"/>
                </a:lnTo>
                <a:lnTo>
                  <a:pt x="2" y="19"/>
                </a:lnTo>
                <a:lnTo>
                  <a:pt x="1" y="17"/>
                </a:lnTo>
                <a:lnTo>
                  <a:pt x="0" y="14"/>
                </a:lnTo>
                <a:lnTo>
                  <a:pt x="2" y="7"/>
                </a:lnTo>
                <a:lnTo>
                  <a:pt x="4" y="4"/>
                </a:lnTo>
                <a:lnTo>
                  <a:pt x="7" y="2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8" name="Freeform 219"/>
          <p:cNvSpPr>
            <a:spLocks/>
          </p:cNvSpPr>
          <p:nvPr/>
        </p:nvSpPr>
        <p:spPr bwMode="auto">
          <a:xfrm>
            <a:off x="6983413" y="4131465"/>
            <a:ext cx="14287" cy="25400"/>
          </a:xfrm>
          <a:custGeom>
            <a:avLst/>
            <a:gdLst>
              <a:gd name="T0" fmla="*/ 6 w 19"/>
              <a:gd name="T1" fmla="*/ 0 h 20"/>
              <a:gd name="T2" fmla="*/ 5 w 19"/>
              <a:gd name="T3" fmla="*/ 0 h 20"/>
              <a:gd name="T4" fmla="*/ 3 w 19"/>
              <a:gd name="T5" fmla="*/ 1 h 20"/>
              <a:gd name="T6" fmla="*/ 1 w 19"/>
              <a:gd name="T7" fmla="*/ 2 h 20"/>
              <a:gd name="T8" fmla="*/ 0 w 19"/>
              <a:gd name="T9" fmla="*/ 5 h 20"/>
              <a:gd name="T10" fmla="*/ 0 w 19"/>
              <a:gd name="T11" fmla="*/ 8 h 20"/>
              <a:gd name="T12" fmla="*/ 0 w 19"/>
              <a:gd name="T13" fmla="*/ 11 h 20"/>
              <a:gd name="T14" fmla="*/ 1 w 19"/>
              <a:gd name="T15" fmla="*/ 14 h 20"/>
              <a:gd name="T16" fmla="*/ 3 w 19"/>
              <a:gd name="T17" fmla="*/ 16 h 20"/>
              <a:gd name="T18" fmla="*/ 5 w 19"/>
              <a:gd name="T19" fmla="*/ 17 h 20"/>
              <a:gd name="T20" fmla="*/ 9 w 19"/>
              <a:gd name="T21" fmla="*/ 19 h 20"/>
              <a:gd name="T22" fmla="*/ 12 w 19"/>
              <a:gd name="T23" fmla="*/ 18 h 20"/>
              <a:gd name="T24" fmla="*/ 14 w 19"/>
              <a:gd name="T25" fmla="*/ 17 h 20"/>
              <a:gd name="T26" fmla="*/ 17 w 19"/>
              <a:gd name="T27" fmla="*/ 15 h 20"/>
              <a:gd name="T28" fmla="*/ 18 w 19"/>
              <a:gd name="T29" fmla="*/ 13 h 20"/>
              <a:gd name="T30" fmla="*/ 18 w 19"/>
              <a:gd name="T31" fmla="*/ 10 h 20"/>
              <a:gd name="T32" fmla="*/ 18 w 19"/>
              <a:gd name="T33" fmla="*/ 8 h 20"/>
              <a:gd name="T34" fmla="*/ 17 w 19"/>
              <a:gd name="T35" fmla="*/ 6 h 20"/>
              <a:gd name="T36" fmla="*/ 15 w 19"/>
              <a:gd name="T37" fmla="*/ 4 h 20"/>
              <a:gd name="T38" fmla="*/ 14 w 19"/>
              <a:gd name="T39" fmla="*/ 3 h 20"/>
              <a:gd name="T40" fmla="*/ 11 w 19"/>
              <a:gd name="T41" fmla="*/ 2 h 20"/>
              <a:gd name="T42" fmla="*/ 9 w 19"/>
              <a:gd name="T43" fmla="*/ 1 h 20"/>
              <a:gd name="T44" fmla="*/ 6 w 19"/>
              <a:gd name="T45" fmla="*/ 0 h 2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"/>
              <a:gd name="T70" fmla="*/ 0 h 20"/>
              <a:gd name="T71" fmla="*/ 19 w 19"/>
              <a:gd name="T72" fmla="*/ 20 h 20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" h="20">
                <a:moveTo>
                  <a:pt x="6" y="0"/>
                </a:moveTo>
                <a:lnTo>
                  <a:pt x="5" y="0"/>
                </a:lnTo>
                <a:lnTo>
                  <a:pt x="3" y="1"/>
                </a:lnTo>
                <a:lnTo>
                  <a:pt x="1" y="2"/>
                </a:lnTo>
                <a:lnTo>
                  <a:pt x="0" y="5"/>
                </a:lnTo>
                <a:lnTo>
                  <a:pt x="0" y="8"/>
                </a:lnTo>
                <a:lnTo>
                  <a:pt x="0" y="11"/>
                </a:lnTo>
                <a:lnTo>
                  <a:pt x="1" y="14"/>
                </a:lnTo>
                <a:lnTo>
                  <a:pt x="3" y="16"/>
                </a:lnTo>
                <a:lnTo>
                  <a:pt x="5" y="17"/>
                </a:lnTo>
                <a:lnTo>
                  <a:pt x="9" y="19"/>
                </a:lnTo>
                <a:lnTo>
                  <a:pt x="12" y="18"/>
                </a:lnTo>
                <a:lnTo>
                  <a:pt x="14" y="17"/>
                </a:lnTo>
                <a:lnTo>
                  <a:pt x="17" y="15"/>
                </a:lnTo>
                <a:lnTo>
                  <a:pt x="18" y="13"/>
                </a:lnTo>
                <a:lnTo>
                  <a:pt x="18" y="10"/>
                </a:lnTo>
                <a:lnTo>
                  <a:pt x="18" y="8"/>
                </a:lnTo>
                <a:lnTo>
                  <a:pt x="17" y="6"/>
                </a:lnTo>
                <a:lnTo>
                  <a:pt x="15" y="4"/>
                </a:lnTo>
                <a:lnTo>
                  <a:pt x="14" y="3"/>
                </a:lnTo>
                <a:lnTo>
                  <a:pt x="11" y="2"/>
                </a:lnTo>
                <a:lnTo>
                  <a:pt x="9" y="1"/>
                </a:lnTo>
                <a:lnTo>
                  <a:pt x="6" y="0"/>
                </a:lnTo>
              </a:path>
            </a:pathLst>
          </a:custGeom>
          <a:solidFill>
            <a:srgbClr val="FFFF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" name="Freeform 220"/>
          <p:cNvSpPr>
            <a:spLocks/>
          </p:cNvSpPr>
          <p:nvPr/>
        </p:nvSpPr>
        <p:spPr bwMode="auto">
          <a:xfrm>
            <a:off x="6986588" y="4134640"/>
            <a:ext cx="11112" cy="22225"/>
          </a:xfrm>
          <a:custGeom>
            <a:avLst/>
            <a:gdLst>
              <a:gd name="T0" fmla="*/ 0 w 17"/>
              <a:gd name="T1" fmla="*/ 9 h 17"/>
              <a:gd name="T2" fmla="*/ 0 w 17"/>
              <a:gd name="T3" fmla="*/ 6 h 17"/>
              <a:gd name="T4" fmla="*/ 0 w 17"/>
              <a:gd name="T5" fmla="*/ 4 h 17"/>
              <a:gd name="T6" fmla="*/ 3 w 17"/>
              <a:gd name="T7" fmla="*/ 1 h 17"/>
              <a:gd name="T8" fmla="*/ 4 w 17"/>
              <a:gd name="T9" fmla="*/ 0 h 17"/>
              <a:gd name="T10" fmla="*/ 6 w 17"/>
              <a:gd name="T11" fmla="*/ 0 h 17"/>
              <a:gd name="T12" fmla="*/ 9 w 17"/>
              <a:gd name="T13" fmla="*/ 0 h 17"/>
              <a:gd name="T14" fmla="*/ 11 w 17"/>
              <a:gd name="T15" fmla="*/ 0 h 17"/>
              <a:gd name="T16" fmla="*/ 12 w 17"/>
              <a:gd name="T17" fmla="*/ 1 h 17"/>
              <a:gd name="T18" fmla="*/ 14 w 17"/>
              <a:gd name="T19" fmla="*/ 4 h 17"/>
              <a:gd name="T20" fmla="*/ 16 w 17"/>
              <a:gd name="T21" fmla="*/ 6 h 17"/>
              <a:gd name="T22" fmla="*/ 16 w 17"/>
              <a:gd name="T23" fmla="*/ 8 h 17"/>
              <a:gd name="T24" fmla="*/ 16 w 17"/>
              <a:gd name="T25" fmla="*/ 9 h 17"/>
              <a:gd name="T26" fmla="*/ 14 w 17"/>
              <a:gd name="T27" fmla="*/ 11 h 17"/>
              <a:gd name="T28" fmla="*/ 12 w 17"/>
              <a:gd name="T29" fmla="*/ 14 h 17"/>
              <a:gd name="T30" fmla="*/ 11 w 17"/>
              <a:gd name="T31" fmla="*/ 16 h 17"/>
              <a:gd name="T32" fmla="*/ 8 w 17"/>
              <a:gd name="T33" fmla="*/ 16 h 17"/>
              <a:gd name="T34" fmla="*/ 4 w 17"/>
              <a:gd name="T35" fmla="*/ 16 h 17"/>
              <a:gd name="T36" fmla="*/ 3 w 17"/>
              <a:gd name="T37" fmla="*/ 12 h 17"/>
              <a:gd name="T38" fmla="*/ 0 w 17"/>
              <a:gd name="T39" fmla="*/ 9 h 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"/>
              <a:gd name="T61" fmla="*/ 0 h 17"/>
              <a:gd name="T62" fmla="*/ 17 w 17"/>
              <a:gd name="T63" fmla="*/ 17 h 1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" h="17">
                <a:moveTo>
                  <a:pt x="0" y="9"/>
                </a:moveTo>
                <a:lnTo>
                  <a:pt x="0" y="6"/>
                </a:lnTo>
                <a:lnTo>
                  <a:pt x="0" y="4"/>
                </a:lnTo>
                <a:lnTo>
                  <a:pt x="3" y="1"/>
                </a:lnTo>
                <a:lnTo>
                  <a:pt x="4" y="0"/>
                </a:lnTo>
                <a:lnTo>
                  <a:pt x="6" y="0"/>
                </a:lnTo>
                <a:lnTo>
                  <a:pt x="9" y="0"/>
                </a:lnTo>
                <a:lnTo>
                  <a:pt x="11" y="0"/>
                </a:lnTo>
                <a:lnTo>
                  <a:pt x="12" y="1"/>
                </a:lnTo>
                <a:lnTo>
                  <a:pt x="14" y="4"/>
                </a:lnTo>
                <a:lnTo>
                  <a:pt x="16" y="6"/>
                </a:lnTo>
                <a:lnTo>
                  <a:pt x="16" y="8"/>
                </a:lnTo>
                <a:lnTo>
                  <a:pt x="16" y="9"/>
                </a:lnTo>
                <a:lnTo>
                  <a:pt x="14" y="11"/>
                </a:lnTo>
                <a:lnTo>
                  <a:pt x="12" y="14"/>
                </a:lnTo>
                <a:lnTo>
                  <a:pt x="11" y="16"/>
                </a:lnTo>
                <a:lnTo>
                  <a:pt x="8" y="16"/>
                </a:lnTo>
                <a:lnTo>
                  <a:pt x="4" y="16"/>
                </a:lnTo>
                <a:lnTo>
                  <a:pt x="3" y="12"/>
                </a:lnTo>
                <a:lnTo>
                  <a:pt x="0" y="9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0" name="Freeform 221"/>
          <p:cNvSpPr>
            <a:spLocks/>
          </p:cNvSpPr>
          <p:nvPr/>
        </p:nvSpPr>
        <p:spPr bwMode="auto">
          <a:xfrm>
            <a:off x="6997700" y="4155278"/>
            <a:ext cx="12700" cy="38100"/>
          </a:xfrm>
          <a:custGeom>
            <a:avLst/>
            <a:gdLst>
              <a:gd name="T0" fmla="*/ 9 w 17"/>
              <a:gd name="T1" fmla="*/ 2 h 29"/>
              <a:gd name="T2" fmla="*/ 8 w 17"/>
              <a:gd name="T3" fmla="*/ 1 h 29"/>
              <a:gd name="T4" fmla="*/ 8 w 17"/>
              <a:gd name="T5" fmla="*/ 0 h 29"/>
              <a:gd name="T6" fmla="*/ 7 w 17"/>
              <a:gd name="T7" fmla="*/ 0 h 29"/>
              <a:gd name="T8" fmla="*/ 12 w 17"/>
              <a:gd name="T9" fmla="*/ 1 h 29"/>
              <a:gd name="T10" fmla="*/ 14 w 17"/>
              <a:gd name="T11" fmla="*/ 2 h 29"/>
              <a:gd name="T12" fmla="*/ 16 w 17"/>
              <a:gd name="T13" fmla="*/ 4 h 29"/>
              <a:gd name="T14" fmla="*/ 16 w 17"/>
              <a:gd name="T15" fmla="*/ 5 h 29"/>
              <a:gd name="T16" fmla="*/ 16 w 17"/>
              <a:gd name="T17" fmla="*/ 6 h 29"/>
              <a:gd name="T18" fmla="*/ 16 w 17"/>
              <a:gd name="T19" fmla="*/ 9 h 29"/>
              <a:gd name="T20" fmla="*/ 16 w 17"/>
              <a:gd name="T21" fmla="*/ 13 h 29"/>
              <a:gd name="T22" fmla="*/ 14 w 17"/>
              <a:gd name="T23" fmla="*/ 17 h 29"/>
              <a:gd name="T24" fmla="*/ 14 w 17"/>
              <a:gd name="T25" fmla="*/ 21 h 29"/>
              <a:gd name="T26" fmla="*/ 12 w 17"/>
              <a:gd name="T27" fmla="*/ 24 h 29"/>
              <a:gd name="T28" fmla="*/ 9 w 17"/>
              <a:gd name="T29" fmla="*/ 26 h 29"/>
              <a:gd name="T30" fmla="*/ 7 w 17"/>
              <a:gd name="T31" fmla="*/ 27 h 29"/>
              <a:gd name="T32" fmla="*/ 6 w 17"/>
              <a:gd name="T33" fmla="*/ 28 h 29"/>
              <a:gd name="T34" fmla="*/ 3 w 17"/>
              <a:gd name="T35" fmla="*/ 28 h 29"/>
              <a:gd name="T36" fmla="*/ 0 w 17"/>
              <a:gd name="T37" fmla="*/ 28 h 29"/>
              <a:gd name="T38" fmla="*/ 0 w 17"/>
              <a:gd name="T39" fmla="*/ 27 h 29"/>
              <a:gd name="T40" fmla="*/ 0 w 17"/>
              <a:gd name="T41" fmla="*/ 25 h 29"/>
              <a:gd name="T42" fmla="*/ 4 w 17"/>
              <a:gd name="T43" fmla="*/ 25 h 29"/>
              <a:gd name="T44" fmla="*/ 8 w 17"/>
              <a:gd name="T45" fmla="*/ 23 h 29"/>
              <a:gd name="T46" fmla="*/ 11 w 17"/>
              <a:gd name="T47" fmla="*/ 21 h 29"/>
              <a:gd name="T48" fmla="*/ 12 w 17"/>
              <a:gd name="T49" fmla="*/ 18 h 29"/>
              <a:gd name="T50" fmla="*/ 13 w 17"/>
              <a:gd name="T51" fmla="*/ 15 h 29"/>
              <a:gd name="T52" fmla="*/ 13 w 17"/>
              <a:gd name="T53" fmla="*/ 11 h 29"/>
              <a:gd name="T54" fmla="*/ 13 w 17"/>
              <a:gd name="T55" fmla="*/ 5 h 29"/>
              <a:gd name="T56" fmla="*/ 13 w 17"/>
              <a:gd name="T57" fmla="*/ 4 h 29"/>
              <a:gd name="T58" fmla="*/ 12 w 17"/>
              <a:gd name="T59" fmla="*/ 4 h 29"/>
              <a:gd name="T60" fmla="*/ 9 w 17"/>
              <a:gd name="T61" fmla="*/ 2 h 2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7"/>
              <a:gd name="T94" fmla="*/ 0 h 29"/>
              <a:gd name="T95" fmla="*/ 17 w 17"/>
              <a:gd name="T96" fmla="*/ 29 h 29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7" h="29">
                <a:moveTo>
                  <a:pt x="9" y="2"/>
                </a:moveTo>
                <a:lnTo>
                  <a:pt x="8" y="1"/>
                </a:lnTo>
                <a:lnTo>
                  <a:pt x="8" y="0"/>
                </a:lnTo>
                <a:lnTo>
                  <a:pt x="7" y="0"/>
                </a:lnTo>
                <a:lnTo>
                  <a:pt x="12" y="1"/>
                </a:lnTo>
                <a:lnTo>
                  <a:pt x="14" y="2"/>
                </a:lnTo>
                <a:lnTo>
                  <a:pt x="16" y="4"/>
                </a:lnTo>
                <a:lnTo>
                  <a:pt x="16" y="5"/>
                </a:lnTo>
                <a:lnTo>
                  <a:pt x="16" y="6"/>
                </a:lnTo>
                <a:lnTo>
                  <a:pt x="16" y="9"/>
                </a:lnTo>
                <a:lnTo>
                  <a:pt x="16" y="13"/>
                </a:lnTo>
                <a:lnTo>
                  <a:pt x="14" y="17"/>
                </a:lnTo>
                <a:lnTo>
                  <a:pt x="14" y="21"/>
                </a:lnTo>
                <a:lnTo>
                  <a:pt x="12" y="24"/>
                </a:lnTo>
                <a:lnTo>
                  <a:pt x="9" y="26"/>
                </a:lnTo>
                <a:lnTo>
                  <a:pt x="7" y="27"/>
                </a:lnTo>
                <a:lnTo>
                  <a:pt x="6" y="28"/>
                </a:lnTo>
                <a:lnTo>
                  <a:pt x="3" y="28"/>
                </a:lnTo>
                <a:lnTo>
                  <a:pt x="0" y="28"/>
                </a:lnTo>
                <a:lnTo>
                  <a:pt x="0" y="27"/>
                </a:lnTo>
                <a:lnTo>
                  <a:pt x="0" y="25"/>
                </a:lnTo>
                <a:lnTo>
                  <a:pt x="4" y="25"/>
                </a:lnTo>
                <a:lnTo>
                  <a:pt x="8" y="23"/>
                </a:lnTo>
                <a:lnTo>
                  <a:pt x="11" y="21"/>
                </a:lnTo>
                <a:lnTo>
                  <a:pt x="12" y="18"/>
                </a:lnTo>
                <a:lnTo>
                  <a:pt x="13" y="15"/>
                </a:lnTo>
                <a:lnTo>
                  <a:pt x="13" y="11"/>
                </a:lnTo>
                <a:lnTo>
                  <a:pt x="13" y="5"/>
                </a:lnTo>
                <a:lnTo>
                  <a:pt x="13" y="4"/>
                </a:lnTo>
                <a:lnTo>
                  <a:pt x="12" y="4"/>
                </a:lnTo>
                <a:lnTo>
                  <a:pt x="9" y="2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1" name="Freeform 222"/>
          <p:cNvSpPr>
            <a:spLocks/>
          </p:cNvSpPr>
          <p:nvPr/>
        </p:nvSpPr>
        <p:spPr bwMode="auto">
          <a:xfrm>
            <a:off x="7023100" y="4094953"/>
            <a:ext cx="161925" cy="136525"/>
          </a:xfrm>
          <a:custGeom>
            <a:avLst/>
            <a:gdLst>
              <a:gd name="T0" fmla="*/ 13 w 239"/>
              <a:gd name="T1" fmla="*/ 23 h 104"/>
              <a:gd name="T2" fmla="*/ 15 w 239"/>
              <a:gd name="T3" fmla="*/ 44 h 104"/>
              <a:gd name="T4" fmla="*/ 12 w 239"/>
              <a:gd name="T5" fmla="*/ 63 h 104"/>
              <a:gd name="T6" fmla="*/ 3 w 239"/>
              <a:gd name="T7" fmla="*/ 77 h 104"/>
              <a:gd name="T8" fmla="*/ 1 w 239"/>
              <a:gd name="T9" fmla="*/ 83 h 104"/>
              <a:gd name="T10" fmla="*/ 13 w 239"/>
              <a:gd name="T11" fmla="*/ 95 h 104"/>
              <a:gd name="T12" fmla="*/ 28 w 239"/>
              <a:gd name="T13" fmla="*/ 101 h 104"/>
              <a:gd name="T14" fmla="*/ 43 w 239"/>
              <a:gd name="T15" fmla="*/ 102 h 104"/>
              <a:gd name="T16" fmla="*/ 68 w 239"/>
              <a:gd name="T17" fmla="*/ 103 h 104"/>
              <a:gd name="T18" fmla="*/ 96 w 239"/>
              <a:gd name="T19" fmla="*/ 99 h 104"/>
              <a:gd name="T20" fmla="*/ 124 w 239"/>
              <a:gd name="T21" fmla="*/ 86 h 104"/>
              <a:gd name="T22" fmla="*/ 151 w 239"/>
              <a:gd name="T23" fmla="*/ 75 h 104"/>
              <a:gd name="T24" fmla="*/ 178 w 239"/>
              <a:gd name="T25" fmla="*/ 70 h 104"/>
              <a:gd name="T26" fmla="*/ 188 w 239"/>
              <a:gd name="T27" fmla="*/ 66 h 104"/>
              <a:gd name="T28" fmla="*/ 194 w 239"/>
              <a:gd name="T29" fmla="*/ 66 h 104"/>
              <a:gd name="T30" fmla="*/ 198 w 239"/>
              <a:gd name="T31" fmla="*/ 75 h 104"/>
              <a:gd name="T32" fmla="*/ 214 w 239"/>
              <a:gd name="T33" fmla="*/ 95 h 104"/>
              <a:gd name="T34" fmla="*/ 222 w 239"/>
              <a:gd name="T35" fmla="*/ 99 h 104"/>
              <a:gd name="T36" fmla="*/ 222 w 239"/>
              <a:gd name="T37" fmla="*/ 92 h 104"/>
              <a:gd name="T38" fmla="*/ 214 w 239"/>
              <a:gd name="T39" fmla="*/ 69 h 104"/>
              <a:gd name="T40" fmla="*/ 218 w 239"/>
              <a:gd name="T41" fmla="*/ 48 h 104"/>
              <a:gd name="T42" fmla="*/ 232 w 239"/>
              <a:gd name="T43" fmla="*/ 30 h 104"/>
              <a:gd name="T44" fmla="*/ 238 w 239"/>
              <a:gd name="T45" fmla="*/ 17 h 104"/>
              <a:gd name="T46" fmla="*/ 233 w 239"/>
              <a:gd name="T47" fmla="*/ 17 h 104"/>
              <a:gd name="T48" fmla="*/ 206 w 239"/>
              <a:gd name="T49" fmla="*/ 39 h 104"/>
              <a:gd name="T50" fmla="*/ 194 w 239"/>
              <a:gd name="T51" fmla="*/ 55 h 104"/>
              <a:gd name="T52" fmla="*/ 183 w 239"/>
              <a:gd name="T53" fmla="*/ 62 h 104"/>
              <a:gd name="T54" fmla="*/ 166 w 239"/>
              <a:gd name="T55" fmla="*/ 62 h 104"/>
              <a:gd name="T56" fmla="*/ 149 w 239"/>
              <a:gd name="T57" fmla="*/ 63 h 104"/>
              <a:gd name="T58" fmla="*/ 138 w 239"/>
              <a:gd name="T59" fmla="*/ 71 h 104"/>
              <a:gd name="T60" fmla="*/ 129 w 239"/>
              <a:gd name="T61" fmla="*/ 79 h 104"/>
              <a:gd name="T62" fmla="*/ 119 w 239"/>
              <a:gd name="T63" fmla="*/ 82 h 104"/>
              <a:gd name="T64" fmla="*/ 116 w 239"/>
              <a:gd name="T65" fmla="*/ 74 h 104"/>
              <a:gd name="T66" fmla="*/ 116 w 239"/>
              <a:gd name="T67" fmla="*/ 44 h 104"/>
              <a:gd name="T68" fmla="*/ 113 w 239"/>
              <a:gd name="T69" fmla="*/ 23 h 104"/>
              <a:gd name="T70" fmla="*/ 111 w 239"/>
              <a:gd name="T71" fmla="*/ 19 h 104"/>
              <a:gd name="T72" fmla="*/ 107 w 239"/>
              <a:gd name="T73" fmla="*/ 25 h 104"/>
              <a:gd name="T74" fmla="*/ 106 w 239"/>
              <a:gd name="T75" fmla="*/ 37 h 104"/>
              <a:gd name="T76" fmla="*/ 103 w 239"/>
              <a:gd name="T77" fmla="*/ 62 h 104"/>
              <a:gd name="T78" fmla="*/ 97 w 239"/>
              <a:gd name="T79" fmla="*/ 77 h 104"/>
              <a:gd name="T80" fmla="*/ 87 w 239"/>
              <a:gd name="T81" fmla="*/ 84 h 104"/>
              <a:gd name="T82" fmla="*/ 76 w 239"/>
              <a:gd name="T83" fmla="*/ 78 h 104"/>
              <a:gd name="T84" fmla="*/ 73 w 239"/>
              <a:gd name="T85" fmla="*/ 64 h 104"/>
              <a:gd name="T86" fmla="*/ 74 w 239"/>
              <a:gd name="T87" fmla="*/ 27 h 104"/>
              <a:gd name="T88" fmla="*/ 73 w 239"/>
              <a:gd name="T89" fmla="*/ 10 h 104"/>
              <a:gd name="T90" fmla="*/ 70 w 239"/>
              <a:gd name="T91" fmla="*/ 4 h 104"/>
              <a:gd name="T92" fmla="*/ 62 w 239"/>
              <a:gd name="T93" fmla="*/ 4 h 104"/>
              <a:gd name="T94" fmla="*/ 61 w 239"/>
              <a:gd name="T95" fmla="*/ 13 h 104"/>
              <a:gd name="T96" fmla="*/ 62 w 239"/>
              <a:gd name="T97" fmla="*/ 31 h 104"/>
              <a:gd name="T98" fmla="*/ 61 w 239"/>
              <a:gd name="T99" fmla="*/ 66 h 104"/>
              <a:gd name="T100" fmla="*/ 56 w 239"/>
              <a:gd name="T101" fmla="*/ 81 h 104"/>
              <a:gd name="T102" fmla="*/ 44 w 239"/>
              <a:gd name="T103" fmla="*/ 85 h 104"/>
              <a:gd name="T104" fmla="*/ 32 w 239"/>
              <a:gd name="T105" fmla="*/ 76 h 104"/>
              <a:gd name="T106" fmla="*/ 30 w 239"/>
              <a:gd name="T107" fmla="*/ 61 h 104"/>
              <a:gd name="T108" fmla="*/ 26 w 239"/>
              <a:gd name="T109" fmla="*/ 32 h 104"/>
              <a:gd name="T110" fmla="*/ 23 w 239"/>
              <a:gd name="T111" fmla="*/ 8 h 104"/>
              <a:gd name="T112" fmla="*/ 23 w 239"/>
              <a:gd name="T113" fmla="*/ 0 h 104"/>
              <a:gd name="T114" fmla="*/ 16 w 239"/>
              <a:gd name="T115" fmla="*/ 2 h 10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9"/>
              <a:gd name="T175" fmla="*/ 0 h 104"/>
              <a:gd name="T176" fmla="*/ 239 w 239"/>
              <a:gd name="T177" fmla="*/ 104 h 10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9" h="104">
                <a:moveTo>
                  <a:pt x="10" y="7"/>
                </a:moveTo>
                <a:lnTo>
                  <a:pt x="11" y="10"/>
                </a:lnTo>
                <a:lnTo>
                  <a:pt x="11" y="14"/>
                </a:lnTo>
                <a:lnTo>
                  <a:pt x="13" y="23"/>
                </a:lnTo>
                <a:lnTo>
                  <a:pt x="14" y="32"/>
                </a:lnTo>
                <a:lnTo>
                  <a:pt x="14" y="36"/>
                </a:lnTo>
                <a:lnTo>
                  <a:pt x="14" y="39"/>
                </a:lnTo>
                <a:lnTo>
                  <a:pt x="15" y="44"/>
                </a:lnTo>
                <a:lnTo>
                  <a:pt x="15" y="50"/>
                </a:lnTo>
                <a:lnTo>
                  <a:pt x="14" y="55"/>
                </a:lnTo>
                <a:lnTo>
                  <a:pt x="13" y="60"/>
                </a:lnTo>
                <a:lnTo>
                  <a:pt x="12" y="63"/>
                </a:lnTo>
                <a:lnTo>
                  <a:pt x="10" y="66"/>
                </a:lnTo>
                <a:lnTo>
                  <a:pt x="7" y="72"/>
                </a:lnTo>
                <a:lnTo>
                  <a:pt x="5" y="75"/>
                </a:lnTo>
                <a:lnTo>
                  <a:pt x="3" y="77"/>
                </a:lnTo>
                <a:lnTo>
                  <a:pt x="1" y="79"/>
                </a:lnTo>
                <a:lnTo>
                  <a:pt x="0" y="80"/>
                </a:lnTo>
                <a:lnTo>
                  <a:pt x="0" y="81"/>
                </a:lnTo>
                <a:lnTo>
                  <a:pt x="1" y="83"/>
                </a:lnTo>
                <a:lnTo>
                  <a:pt x="2" y="84"/>
                </a:lnTo>
                <a:lnTo>
                  <a:pt x="4" y="88"/>
                </a:lnTo>
                <a:lnTo>
                  <a:pt x="8" y="91"/>
                </a:lnTo>
                <a:lnTo>
                  <a:pt x="13" y="95"/>
                </a:lnTo>
                <a:lnTo>
                  <a:pt x="18" y="98"/>
                </a:lnTo>
                <a:lnTo>
                  <a:pt x="23" y="100"/>
                </a:lnTo>
                <a:lnTo>
                  <a:pt x="25" y="100"/>
                </a:lnTo>
                <a:lnTo>
                  <a:pt x="28" y="101"/>
                </a:lnTo>
                <a:lnTo>
                  <a:pt x="31" y="101"/>
                </a:lnTo>
                <a:lnTo>
                  <a:pt x="34" y="101"/>
                </a:lnTo>
                <a:lnTo>
                  <a:pt x="38" y="102"/>
                </a:lnTo>
                <a:lnTo>
                  <a:pt x="43" y="102"/>
                </a:lnTo>
                <a:lnTo>
                  <a:pt x="49" y="102"/>
                </a:lnTo>
                <a:lnTo>
                  <a:pt x="55" y="103"/>
                </a:lnTo>
                <a:lnTo>
                  <a:pt x="61" y="103"/>
                </a:lnTo>
                <a:lnTo>
                  <a:pt x="68" y="103"/>
                </a:lnTo>
                <a:lnTo>
                  <a:pt x="75" y="103"/>
                </a:lnTo>
                <a:lnTo>
                  <a:pt x="82" y="102"/>
                </a:lnTo>
                <a:lnTo>
                  <a:pt x="89" y="101"/>
                </a:lnTo>
                <a:lnTo>
                  <a:pt x="96" y="99"/>
                </a:lnTo>
                <a:lnTo>
                  <a:pt x="103" y="97"/>
                </a:lnTo>
                <a:lnTo>
                  <a:pt x="110" y="94"/>
                </a:lnTo>
                <a:lnTo>
                  <a:pt x="118" y="91"/>
                </a:lnTo>
                <a:lnTo>
                  <a:pt x="124" y="86"/>
                </a:lnTo>
                <a:lnTo>
                  <a:pt x="128" y="83"/>
                </a:lnTo>
                <a:lnTo>
                  <a:pt x="133" y="81"/>
                </a:lnTo>
                <a:lnTo>
                  <a:pt x="141" y="77"/>
                </a:lnTo>
                <a:lnTo>
                  <a:pt x="151" y="75"/>
                </a:lnTo>
                <a:lnTo>
                  <a:pt x="159" y="73"/>
                </a:lnTo>
                <a:lnTo>
                  <a:pt x="168" y="71"/>
                </a:lnTo>
                <a:lnTo>
                  <a:pt x="175" y="70"/>
                </a:lnTo>
                <a:lnTo>
                  <a:pt x="178" y="70"/>
                </a:lnTo>
                <a:lnTo>
                  <a:pt x="180" y="69"/>
                </a:lnTo>
                <a:lnTo>
                  <a:pt x="183" y="68"/>
                </a:lnTo>
                <a:lnTo>
                  <a:pt x="184" y="67"/>
                </a:lnTo>
                <a:lnTo>
                  <a:pt x="188" y="66"/>
                </a:lnTo>
                <a:lnTo>
                  <a:pt x="190" y="65"/>
                </a:lnTo>
                <a:lnTo>
                  <a:pt x="191" y="65"/>
                </a:lnTo>
                <a:lnTo>
                  <a:pt x="192" y="65"/>
                </a:lnTo>
                <a:lnTo>
                  <a:pt x="194" y="66"/>
                </a:lnTo>
                <a:lnTo>
                  <a:pt x="195" y="67"/>
                </a:lnTo>
                <a:lnTo>
                  <a:pt x="195" y="69"/>
                </a:lnTo>
                <a:lnTo>
                  <a:pt x="196" y="72"/>
                </a:lnTo>
                <a:lnTo>
                  <a:pt x="198" y="75"/>
                </a:lnTo>
                <a:lnTo>
                  <a:pt x="201" y="79"/>
                </a:lnTo>
                <a:lnTo>
                  <a:pt x="203" y="84"/>
                </a:lnTo>
                <a:lnTo>
                  <a:pt x="210" y="92"/>
                </a:lnTo>
                <a:lnTo>
                  <a:pt x="214" y="95"/>
                </a:lnTo>
                <a:lnTo>
                  <a:pt x="218" y="98"/>
                </a:lnTo>
                <a:lnTo>
                  <a:pt x="220" y="98"/>
                </a:lnTo>
                <a:lnTo>
                  <a:pt x="221" y="99"/>
                </a:lnTo>
                <a:lnTo>
                  <a:pt x="222" y="99"/>
                </a:lnTo>
                <a:lnTo>
                  <a:pt x="223" y="99"/>
                </a:lnTo>
                <a:lnTo>
                  <a:pt x="223" y="97"/>
                </a:lnTo>
                <a:lnTo>
                  <a:pt x="223" y="95"/>
                </a:lnTo>
                <a:lnTo>
                  <a:pt x="222" y="92"/>
                </a:lnTo>
                <a:lnTo>
                  <a:pt x="220" y="88"/>
                </a:lnTo>
                <a:lnTo>
                  <a:pt x="216" y="79"/>
                </a:lnTo>
                <a:lnTo>
                  <a:pt x="215" y="74"/>
                </a:lnTo>
                <a:lnTo>
                  <a:pt x="214" y="69"/>
                </a:lnTo>
                <a:lnTo>
                  <a:pt x="214" y="64"/>
                </a:lnTo>
                <a:lnTo>
                  <a:pt x="214" y="59"/>
                </a:lnTo>
                <a:lnTo>
                  <a:pt x="216" y="53"/>
                </a:lnTo>
                <a:lnTo>
                  <a:pt x="218" y="48"/>
                </a:lnTo>
                <a:lnTo>
                  <a:pt x="221" y="44"/>
                </a:lnTo>
                <a:lnTo>
                  <a:pt x="225" y="39"/>
                </a:lnTo>
                <a:lnTo>
                  <a:pt x="229" y="35"/>
                </a:lnTo>
                <a:lnTo>
                  <a:pt x="232" y="30"/>
                </a:lnTo>
                <a:lnTo>
                  <a:pt x="236" y="26"/>
                </a:lnTo>
                <a:lnTo>
                  <a:pt x="237" y="22"/>
                </a:lnTo>
                <a:lnTo>
                  <a:pt x="238" y="18"/>
                </a:lnTo>
                <a:lnTo>
                  <a:pt x="238" y="17"/>
                </a:lnTo>
                <a:lnTo>
                  <a:pt x="237" y="17"/>
                </a:lnTo>
                <a:lnTo>
                  <a:pt x="236" y="16"/>
                </a:lnTo>
                <a:lnTo>
                  <a:pt x="235" y="17"/>
                </a:lnTo>
                <a:lnTo>
                  <a:pt x="233" y="17"/>
                </a:lnTo>
                <a:lnTo>
                  <a:pt x="231" y="19"/>
                </a:lnTo>
                <a:lnTo>
                  <a:pt x="220" y="26"/>
                </a:lnTo>
                <a:lnTo>
                  <a:pt x="211" y="35"/>
                </a:lnTo>
                <a:lnTo>
                  <a:pt x="206" y="39"/>
                </a:lnTo>
                <a:lnTo>
                  <a:pt x="203" y="43"/>
                </a:lnTo>
                <a:lnTo>
                  <a:pt x="200" y="46"/>
                </a:lnTo>
                <a:lnTo>
                  <a:pt x="198" y="49"/>
                </a:lnTo>
                <a:lnTo>
                  <a:pt x="194" y="55"/>
                </a:lnTo>
                <a:lnTo>
                  <a:pt x="190" y="59"/>
                </a:lnTo>
                <a:lnTo>
                  <a:pt x="188" y="60"/>
                </a:lnTo>
                <a:lnTo>
                  <a:pt x="186" y="62"/>
                </a:lnTo>
                <a:lnTo>
                  <a:pt x="183" y="62"/>
                </a:lnTo>
                <a:lnTo>
                  <a:pt x="179" y="63"/>
                </a:lnTo>
                <a:lnTo>
                  <a:pt x="175" y="63"/>
                </a:lnTo>
                <a:lnTo>
                  <a:pt x="171" y="62"/>
                </a:lnTo>
                <a:lnTo>
                  <a:pt x="166" y="62"/>
                </a:lnTo>
                <a:lnTo>
                  <a:pt x="160" y="61"/>
                </a:lnTo>
                <a:lnTo>
                  <a:pt x="154" y="62"/>
                </a:lnTo>
                <a:lnTo>
                  <a:pt x="151" y="62"/>
                </a:lnTo>
                <a:lnTo>
                  <a:pt x="149" y="63"/>
                </a:lnTo>
                <a:lnTo>
                  <a:pt x="146" y="64"/>
                </a:lnTo>
                <a:lnTo>
                  <a:pt x="143" y="66"/>
                </a:lnTo>
                <a:lnTo>
                  <a:pt x="140" y="69"/>
                </a:lnTo>
                <a:lnTo>
                  <a:pt x="138" y="71"/>
                </a:lnTo>
                <a:lnTo>
                  <a:pt x="137" y="72"/>
                </a:lnTo>
                <a:lnTo>
                  <a:pt x="136" y="73"/>
                </a:lnTo>
                <a:lnTo>
                  <a:pt x="133" y="77"/>
                </a:lnTo>
                <a:lnTo>
                  <a:pt x="129" y="79"/>
                </a:lnTo>
                <a:lnTo>
                  <a:pt x="124" y="82"/>
                </a:lnTo>
                <a:lnTo>
                  <a:pt x="122" y="82"/>
                </a:lnTo>
                <a:lnTo>
                  <a:pt x="120" y="83"/>
                </a:lnTo>
                <a:lnTo>
                  <a:pt x="119" y="82"/>
                </a:lnTo>
                <a:lnTo>
                  <a:pt x="117" y="81"/>
                </a:lnTo>
                <a:lnTo>
                  <a:pt x="116" y="80"/>
                </a:lnTo>
                <a:lnTo>
                  <a:pt x="116" y="77"/>
                </a:lnTo>
                <a:lnTo>
                  <a:pt x="116" y="74"/>
                </a:lnTo>
                <a:lnTo>
                  <a:pt x="116" y="70"/>
                </a:lnTo>
                <a:lnTo>
                  <a:pt x="117" y="64"/>
                </a:lnTo>
                <a:lnTo>
                  <a:pt x="117" y="57"/>
                </a:lnTo>
                <a:lnTo>
                  <a:pt x="116" y="44"/>
                </a:lnTo>
                <a:lnTo>
                  <a:pt x="116" y="38"/>
                </a:lnTo>
                <a:lnTo>
                  <a:pt x="115" y="33"/>
                </a:lnTo>
                <a:lnTo>
                  <a:pt x="114" y="28"/>
                </a:lnTo>
                <a:lnTo>
                  <a:pt x="113" y="23"/>
                </a:lnTo>
                <a:lnTo>
                  <a:pt x="112" y="22"/>
                </a:lnTo>
                <a:lnTo>
                  <a:pt x="112" y="21"/>
                </a:lnTo>
                <a:lnTo>
                  <a:pt x="111" y="20"/>
                </a:lnTo>
                <a:lnTo>
                  <a:pt x="111" y="19"/>
                </a:lnTo>
                <a:lnTo>
                  <a:pt x="110" y="19"/>
                </a:lnTo>
                <a:lnTo>
                  <a:pt x="109" y="21"/>
                </a:lnTo>
                <a:lnTo>
                  <a:pt x="108" y="22"/>
                </a:lnTo>
                <a:lnTo>
                  <a:pt x="107" y="25"/>
                </a:lnTo>
                <a:lnTo>
                  <a:pt x="107" y="30"/>
                </a:lnTo>
                <a:lnTo>
                  <a:pt x="107" y="32"/>
                </a:lnTo>
                <a:lnTo>
                  <a:pt x="107" y="34"/>
                </a:lnTo>
                <a:lnTo>
                  <a:pt x="106" y="37"/>
                </a:lnTo>
                <a:lnTo>
                  <a:pt x="106" y="40"/>
                </a:lnTo>
                <a:lnTo>
                  <a:pt x="105" y="47"/>
                </a:lnTo>
                <a:lnTo>
                  <a:pt x="104" y="55"/>
                </a:lnTo>
                <a:lnTo>
                  <a:pt x="103" y="62"/>
                </a:lnTo>
                <a:lnTo>
                  <a:pt x="101" y="70"/>
                </a:lnTo>
                <a:lnTo>
                  <a:pt x="100" y="73"/>
                </a:lnTo>
                <a:lnTo>
                  <a:pt x="99" y="75"/>
                </a:lnTo>
                <a:lnTo>
                  <a:pt x="97" y="77"/>
                </a:lnTo>
                <a:lnTo>
                  <a:pt x="96" y="79"/>
                </a:lnTo>
                <a:lnTo>
                  <a:pt x="93" y="81"/>
                </a:lnTo>
                <a:lnTo>
                  <a:pt x="90" y="83"/>
                </a:lnTo>
                <a:lnTo>
                  <a:pt x="87" y="84"/>
                </a:lnTo>
                <a:lnTo>
                  <a:pt x="83" y="84"/>
                </a:lnTo>
                <a:lnTo>
                  <a:pt x="80" y="83"/>
                </a:lnTo>
                <a:lnTo>
                  <a:pt x="78" y="81"/>
                </a:lnTo>
                <a:lnTo>
                  <a:pt x="76" y="78"/>
                </a:lnTo>
                <a:lnTo>
                  <a:pt x="74" y="74"/>
                </a:lnTo>
                <a:lnTo>
                  <a:pt x="74" y="72"/>
                </a:lnTo>
                <a:lnTo>
                  <a:pt x="74" y="68"/>
                </a:lnTo>
                <a:lnTo>
                  <a:pt x="73" y="64"/>
                </a:lnTo>
                <a:lnTo>
                  <a:pt x="73" y="59"/>
                </a:lnTo>
                <a:lnTo>
                  <a:pt x="73" y="49"/>
                </a:lnTo>
                <a:lnTo>
                  <a:pt x="73" y="38"/>
                </a:lnTo>
                <a:lnTo>
                  <a:pt x="74" y="27"/>
                </a:lnTo>
                <a:lnTo>
                  <a:pt x="74" y="22"/>
                </a:lnTo>
                <a:lnTo>
                  <a:pt x="74" y="17"/>
                </a:lnTo>
                <a:lnTo>
                  <a:pt x="74" y="14"/>
                </a:lnTo>
                <a:lnTo>
                  <a:pt x="73" y="10"/>
                </a:lnTo>
                <a:lnTo>
                  <a:pt x="73" y="8"/>
                </a:lnTo>
                <a:lnTo>
                  <a:pt x="73" y="7"/>
                </a:lnTo>
                <a:lnTo>
                  <a:pt x="71" y="5"/>
                </a:lnTo>
                <a:lnTo>
                  <a:pt x="70" y="4"/>
                </a:lnTo>
                <a:lnTo>
                  <a:pt x="68" y="3"/>
                </a:lnTo>
                <a:lnTo>
                  <a:pt x="66" y="2"/>
                </a:lnTo>
                <a:lnTo>
                  <a:pt x="64" y="3"/>
                </a:lnTo>
                <a:lnTo>
                  <a:pt x="62" y="4"/>
                </a:lnTo>
                <a:lnTo>
                  <a:pt x="61" y="7"/>
                </a:lnTo>
                <a:lnTo>
                  <a:pt x="61" y="8"/>
                </a:lnTo>
                <a:lnTo>
                  <a:pt x="61" y="10"/>
                </a:lnTo>
                <a:lnTo>
                  <a:pt x="61" y="13"/>
                </a:lnTo>
                <a:lnTo>
                  <a:pt x="61" y="17"/>
                </a:lnTo>
                <a:lnTo>
                  <a:pt x="62" y="21"/>
                </a:lnTo>
                <a:lnTo>
                  <a:pt x="62" y="26"/>
                </a:lnTo>
                <a:lnTo>
                  <a:pt x="62" y="31"/>
                </a:lnTo>
                <a:lnTo>
                  <a:pt x="62" y="37"/>
                </a:lnTo>
                <a:lnTo>
                  <a:pt x="62" y="49"/>
                </a:lnTo>
                <a:lnTo>
                  <a:pt x="62" y="60"/>
                </a:lnTo>
                <a:lnTo>
                  <a:pt x="61" y="66"/>
                </a:lnTo>
                <a:lnTo>
                  <a:pt x="60" y="70"/>
                </a:lnTo>
                <a:lnTo>
                  <a:pt x="59" y="75"/>
                </a:lnTo>
                <a:lnTo>
                  <a:pt x="58" y="78"/>
                </a:lnTo>
                <a:lnTo>
                  <a:pt x="56" y="81"/>
                </a:lnTo>
                <a:lnTo>
                  <a:pt x="53" y="83"/>
                </a:lnTo>
                <a:lnTo>
                  <a:pt x="51" y="84"/>
                </a:lnTo>
                <a:lnTo>
                  <a:pt x="48" y="84"/>
                </a:lnTo>
                <a:lnTo>
                  <a:pt x="44" y="85"/>
                </a:lnTo>
                <a:lnTo>
                  <a:pt x="40" y="84"/>
                </a:lnTo>
                <a:lnTo>
                  <a:pt x="37" y="82"/>
                </a:lnTo>
                <a:lnTo>
                  <a:pt x="34" y="80"/>
                </a:lnTo>
                <a:lnTo>
                  <a:pt x="32" y="76"/>
                </a:lnTo>
                <a:lnTo>
                  <a:pt x="31" y="72"/>
                </a:lnTo>
                <a:lnTo>
                  <a:pt x="30" y="67"/>
                </a:lnTo>
                <a:lnTo>
                  <a:pt x="30" y="65"/>
                </a:lnTo>
                <a:lnTo>
                  <a:pt x="30" y="61"/>
                </a:lnTo>
                <a:lnTo>
                  <a:pt x="29" y="57"/>
                </a:lnTo>
                <a:lnTo>
                  <a:pt x="29" y="52"/>
                </a:lnTo>
                <a:lnTo>
                  <a:pt x="28" y="42"/>
                </a:lnTo>
                <a:lnTo>
                  <a:pt x="26" y="32"/>
                </a:lnTo>
                <a:lnTo>
                  <a:pt x="25" y="21"/>
                </a:lnTo>
                <a:lnTo>
                  <a:pt x="24" y="16"/>
                </a:lnTo>
                <a:lnTo>
                  <a:pt x="24" y="12"/>
                </a:lnTo>
                <a:lnTo>
                  <a:pt x="23" y="8"/>
                </a:lnTo>
                <a:lnTo>
                  <a:pt x="23" y="5"/>
                </a:lnTo>
                <a:lnTo>
                  <a:pt x="23" y="3"/>
                </a:lnTo>
                <a:lnTo>
                  <a:pt x="23" y="1"/>
                </a:lnTo>
                <a:lnTo>
                  <a:pt x="23" y="0"/>
                </a:lnTo>
                <a:lnTo>
                  <a:pt x="22" y="0"/>
                </a:lnTo>
                <a:lnTo>
                  <a:pt x="21" y="0"/>
                </a:lnTo>
                <a:lnTo>
                  <a:pt x="19" y="1"/>
                </a:lnTo>
                <a:lnTo>
                  <a:pt x="16" y="2"/>
                </a:lnTo>
                <a:lnTo>
                  <a:pt x="12" y="6"/>
                </a:lnTo>
                <a:lnTo>
                  <a:pt x="11" y="7"/>
                </a:lnTo>
                <a:lnTo>
                  <a:pt x="10" y="7"/>
                </a:lnTo>
              </a:path>
            </a:pathLst>
          </a:custGeom>
          <a:solidFill>
            <a:srgbClr val="009E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" name="Freeform 224"/>
          <p:cNvSpPr>
            <a:spLocks/>
          </p:cNvSpPr>
          <p:nvPr/>
        </p:nvSpPr>
        <p:spPr bwMode="auto">
          <a:xfrm>
            <a:off x="7081838" y="3480590"/>
            <a:ext cx="247650" cy="312738"/>
          </a:xfrm>
          <a:custGeom>
            <a:avLst/>
            <a:gdLst>
              <a:gd name="T0" fmla="*/ 77 w 363"/>
              <a:gd name="T1" fmla="*/ 26 h 237"/>
              <a:gd name="T2" fmla="*/ 86 w 363"/>
              <a:gd name="T3" fmla="*/ 27 h 237"/>
              <a:gd name="T4" fmla="*/ 93 w 363"/>
              <a:gd name="T5" fmla="*/ 20 h 237"/>
              <a:gd name="T6" fmla="*/ 107 w 363"/>
              <a:gd name="T7" fmla="*/ 12 h 237"/>
              <a:gd name="T8" fmla="*/ 114 w 363"/>
              <a:gd name="T9" fmla="*/ 15 h 237"/>
              <a:gd name="T10" fmla="*/ 124 w 363"/>
              <a:gd name="T11" fmla="*/ 7 h 237"/>
              <a:gd name="T12" fmla="*/ 134 w 363"/>
              <a:gd name="T13" fmla="*/ 9 h 237"/>
              <a:gd name="T14" fmla="*/ 148 w 363"/>
              <a:gd name="T15" fmla="*/ 2 h 237"/>
              <a:gd name="T16" fmla="*/ 160 w 363"/>
              <a:gd name="T17" fmla="*/ 5 h 237"/>
              <a:gd name="T18" fmla="*/ 171 w 363"/>
              <a:gd name="T19" fmla="*/ 5 h 237"/>
              <a:gd name="T20" fmla="*/ 183 w 363"/>
              <a:gd name="T21" fmla="*/ 5 h 237"/>
              <a:gd name="T22" fmla="*/ 189 w 363"/>
              <a:gd name="T23" fmla="*/ 8 h 237"/>
              <a:gd name="T24" fmla="*/ 204 w 363"/>
              <a:gd name="T25" fmla="*/ 14 h 237"/>
              <a:gd name="T26" fmla="*/ 219 w 363"/>
              <a:gd name="T27" fmla="*/ 20 h 237"/>
              <a:gd name="T28" fmla="*/ 224 w 363"/>
              <a:gd name="T29" fmla="*/ 27 h 237"/>
              <a:gd name="T30" fmla="*/ 231 w 363"/>
              <a:gd name="T31" fmla="*/ 32 h 237"/>
              <a:gd name="T32" fmla="*/ 241 w 363"/>
              <a:gd name="T33" fmla="*/ 35 h 237"/>
              <a:gd name="T34" fmla="*/ 253 w 363"/>
              <a:gd name="T35" fmla="*/ 40 h 237"/>
              <a:gd name="T36" fmla="*/ 259 w 363"/>
              <a:gd name="T37" fmla="*/ 46 h 237"/>
              <a:gd name="T38" fmla="*/ 269 w 363"/>
              <a:gd name="T39" fmla="*/ 50 h 237"/>
              <a:gd name="T40" fmla="*/ 282 w 363"/>
              <a:gd name="T41" fmla="*/ 52 h 237"/>
              <a:gd name="T42" fmla="*/ 289 w 363"/>
              <a:gd name="T43" fmla="*/ 58 h 237"/>
              <a:gd name="T44" fmla="*/ 267 w 363"/>
              <a:gd name="T45" fmla="*/ 99 h 237"/>
              <a:gd name="T46" fmla="*/ 236 w 363"/>
              <a:gd name="T47" fmla="*/ 104 h 237"/>
              <a:gd name="T48" fmla="*/ 259 w 363"/>
              <a:gd name="T49" fmla="*/ 116 h 237"/>
              <a:gd name="T50" fmla="*/ 275 w 363"/>
              <a:gd name="T51" fmla="*/ 119 h 237"/>
              <a:gd name="T52" fmla="*/ 331 w 363"/>
              <a:gd name="T53" fmla="*/ 82 h 237"/>
              <a:gd name="T54" fmla="*/ 356 w 363"/>
              <a:gd name="T55" fmla="*/ 76 h 237"/>
              <a:gd name="T56" fmla="*/ 355 w 363"/>
              <a:gd name="T57" fmla="*/ 95 h 237"/>
              <a:gd name="T58" fmla="*/ 346 w 363"/>
              <a:gd name="T59" fmla="*/ 110 h 237"/>
              <a:gd name="T60" fmla="*/ 339 w 363"/>
              <a:gd name="T61" fmla="*/ 126 h 237"/>
              <a:gd name="T62" fmla="*/ 331 w 363"/>
              <a:gd name="T63" fmla="*/ 136 h 237"/>
              <a:gd name="T64" fmla="*/ 323 w 363"/>
              <a:gd name="T65" fmla="*/ 145 h 237"/>
              <a:gd name="T66" fmla="*/ 325 w 363"/>
              <a:gd name="T67" fmla="*/ 157 h 237"/>
              <a:gd name="T68" fmla="*/ 335 w 363"/>
              <a:gd name="T69" fmla="*/ 163 h 237"/>
              <a:gd name="T70" fmla="*/ 339 w 363"/>
              <a:gd name="T71" fmla="*/ 173 h 237"/>
              <a:gd name="T72" fmla="*/ 348 w 363"/>
              <a:gd name="T73" fmla="*/ 186 h 237"/>
              <a:gd name="T74" fmla="*/ 362 w 363"/>
              <a:gd name="T75" fmla="*/ 208 h 237"/>
              <a:gd name="T76" fmla="*/ 316 w 363"/>
              <a:gd name="T77" fmla="*/ 202 h 237"/>
              <a:gd name="T78" fmla="*/ 271 w 363"/>
              <a:gd name="T79" fmla="*/ 164 h 237"/>
              <a:gd name="T80" fmla="*/ 253 w 363"/>
              <a:gd name="T81" fmla="*/ 162 h 237"/>
              <a:gd name="T82" fmla="*/ 232 w 363"/>
              <a:gd name="T83" fmla="*/ 171 h 237"/>
              <a:gd name="T84" fmla="*/ 247 w 363"/>
              <a:gd name="T85" fmla="*/ 179 h 237"/>
              <a:gd name="T86" fmla="*/ 265 w 363"/>
              <a:gd name="T87" fmla="*/ 202 h 237"/>
              <a:gd name="T88" fmla="*/ 250 w 363"/>
              <a:gd name="T89" fmla="*/ 213 h 237"/>
              <a:gd name="T90" fmla="*/ 236 w 363"/>
              <a:gd name="T91" fmla="*/ 226 h 237"/>
              <a:gd name="T92" fmla="*/ 199 w 363"/>
              <a:gd name="T93" fmla="*/ 221 h 237"/>
              <a:gd name="T94" fmla="*/ 166 w 363"/>
              <a:gd name="T95" fmla="*/ 199 h 237"/>
              <a:gd name="T96" fmla="*/ 109 w 363"/>
              <a:gd name="T97" fmla="*/ 196 h 237"/>
              <a:gd name="T98" fmla="*/ 116 w 363"/>
              <a:gd name="T99" fmla="*/ 206 h 237"/>
              <a:gd name="T100" fmla="*/ 125 w 363"/>
              <a:gd name="T101" fmla="*/ 217 h 237"/>
              <a:gd name="T102" fmla="*/ 147 w 363"/>
              <a:gd name="T103" fmla="*/ 236 h 237"/>
              <a:gd name="T104" fmla="*/ 113 w 363"/>
              <a:gd name="T105" fmla="*/ 227 h 237"/>
              <a:gd name="T106" fmla="*/ 88 w 363"/>
              <a:gd name="T107" fmla="*/ 203 h 237"/>
              <a:gd name="T108" fmla="*/ 55 w 363"/>
              <a:gd name="T109" fmla="*/ 174 h 237"/>
              <a:gd name="T110" fmla="*/ 25 w 363"/>
              <a:gd name="T111" fmla="*/ 158 h 237"/>
              <a:gd name="T112" fmla="*/ 0 w 363"/>
              <a:gd name="T113" fmla="*/ 130 h 237"/>
              <a:gd name="T114" fmla="*/ 51 w 363"/>
              <a:gd name="T115" fmla="*/ 66 h 23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3"/>
              <a:gd name="T175" fmla="*/ 0 h 237"/>
              <a:gd name="T176" fmla="*/ 363 w 363"/>
              <a:gd name="T177" fmla="*/ 237 h 23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3" h="237">
                <a:moveTo>
                  <a:pt x="75" y="44"/>
                </a:moveTo>
                <a:lnTo>
                  <a:pt x="74" y="35"/>
                </a:lnTo>
                <a:lnTo>
                  <a:pt x="74" y="31"/>
                </a:lnTo>
                <a:lnTo>
                  <a:pt x="75" y="28"/>
                </a:lnTo>
                <a:lnTo>
                  <a:pt x="76" y="27"/>
                </a:lnTo>
                <a:lnTo>
                  <a:pt x="77" y="26"/>
                </a:lnTo>
                <a:lnTo>
                  <a:pt x="78" y="26"/>
                </a:lnTo>
                <a:lnTo>
                  <a:pt x="79" y="27"/>
                </a:lnTo>
                <a:lnTo>
                  <a:pt x="81" y="29"/>
                </a:lnTo>
                <a:lnTo>
                  <a:pt x="82" y="29"/>
                </a:lnTo>
                <a:lnTo>
                  <a:pt x="84" y="29"/>
                </a:lnTo>
                <a:lnTo>
                  <a:pt x="86" y="27"/>
                </a:lnTo>
                <a:lnTo>
                  <a:pt x="89" y="25"/>
                </a:lnTo>
                <a:lnTo>
                  <a:pt x="90" y="22"/>
                </a:lnTo>
                <a:lnTo>
                  <a:pt x="90" y="20"/>
                </a:lnTo>
                <a:lnTo>
                  <a:pt x="90" y="19"/>
                </a:lnTo>
                <a:lnTo>
                  <a:pt x="91" y="20"/>
                </a:lnTo>
                <a:lnTo>
                  <a:pt x="93" y="20"/>
                </a:lnTo>
                <a:lnTo>
                  <a:pt x="95" y="21"/>
                </a:lnTo>
                <a:lnTo>
                  <a:pt x="97" y="21"/>
                </a:lnTo>
                <a:lnTo>
                  <a:pt x="100" y="20"/>
                </a:lnTo>
                <a:lnTo>
                  <a:pt x="102" y="19"/>
                </a:lnTo>
                <a:lnTo>
                  <a:pt x="104" y="16"/>
                </a:lnTo>
                <a:lnTo>
                  <a:pt x="107" y="12"/>
                </a:lnTo>
                <a:lnTo>
                  <a:pt x="108" y="11"/>
                </a:lnTo>
                <a:lnTo>
                  <a:pt x="109" y="12"/>
                </a:lnTo>
                <a:lnTo>
                  <a:pt x="110" y="13"/>
                </a:lnTo>
                <a:lnTo>
                  <a:pt x="112" y="14"/>
                </a:lnTo>
                <a:lnTo>
                  <a:pt x="113" y="15"/>
                </a:lnTo>
                <a:lnTo>
                  <a:pt x="114" y="15"/>
                </a:lnTo>
                <a:lnTo>
                  <a:pt x="115" y="15"/>
                </a:lnTo>
                <a:lnTo>
                  <a:pt x="117" y="14"/>
                </a:lnTo>
                <a:lnTo>
                  <a:pt x="119" y="12"/>
                </a:lnTo>
                <a:lnTo>
                  <a:pt x="121" y="9"/>
                </a:lnTo>
                <a:lnTo>
                  <a:pt x="122" y="8"/>
                </a:lnTo>
                <a:lnTo>
                  <a:pt x="124" y="7"/>
                </a:lnTo>
                <a:lnTo>
                  <a:pt x="125" y="7"/>
                </a:lnTo>
                <a:lnTo>
                  <a:pt x="126" y="7"/>
                </a:lnTo>
                <a:lnTo>
                  <a:pt x="128" y="8"/>
                </a:lnTo>
                <a:lnTo>
                  <a:pt x="131" y="9"/>
                </a:lnTo>
                <a:lnTo>
                  <a:pt x="132" y="9"/>
                </a:lnTo>
                <a:lnTo>
                  <a:pt x="134" y="9"/>
                </a:lnTo>
                <a:lnTo>
                  <a:pt x="137" y="7"/>
                </a:lnTo>
                <a:lnTo>
                  <a:pt x="140" y="4"/>
                </a:lnTo>
                <a:lnTo>
                  <a:pt x="143" y="2"/>
                </a:lnTo>
                <a:lnTo>
                  <a:pt x="145" y="1"/>
                </a:lnTo>
                <a:lnTo>
                  <a:pt x="147" y="0"/>
                </a:lnTo>
                <a:lnTo>
                  <a:pt x="148" y="2"/>
                </a:lnTo>
                <a:lnTo>
                  <a:pt x="149" y="4"/>
                </a:lnTo>
                <a:lnTo>
                  <a:pt x="151" y="5"/>
                </a:lnTo>
                <a:lnTo>
                  <a:pt x="153" y="6"/>
                </a:lnTo>
                <a:lnTo>
                  <a:pt x="155" y="6"/>
                </a:lnTo>
                <a:lnTo>
                  <a:pt x="158" y="6"/>
                </a:lnTo>
                <a:lnTo>
                  <a:pt x="160" y="5"/>
                </a:lnTo>
                <a:lnTo>
                  <a:pt x="162" y="4"/>
                </a:lnTo>
                <a:lnTo>
                  <a:pt x="162" y="1"/>
                </a:lnTo>
                <a:lnTo>
                  <a:pt x="162" y="0"/>
                </a:lnTo>
                <a:lnTo>
                  <a:pt x="163" y="0"/>
                </a:lnTo>
                <a:lnTo>
                  <a:pt x="167" y="2"/>
                </a:lnTo>
                <a:lnTo>
                  <a:pt x="171" y="5"/>
                </a:lnTo>
                <a:lnTo>
                  <a:pt x="173" y="6"/>
                </a:lnTo>
                <a:lnTo>
                  <a:pt x="175" y="7"/>
                </a:lnTo>
                <a:lnTo>
                  <a:pt x="177" y="7"/>
                </a:lnTo>
                <a:lnTo>
                  <a:pt x="179" y="7"/>
                </a:lnTo>
                <a:lnTo>
                  <a:pt x="181" y="5"/>
                </a:lnTo>
                <a:lnTo>
                  <a:pt x="183" y="5"/>
                </a:lnTo>
                <a:lnTo>
                  <a:pt x="184" y="5"/>
                </a:lnTo>
                <a:lnTo>
                  <a:pt x="185" y="5"/>
                </a:lnTo>
                <a:lnTo>
                  <a:pt x="186" y="6"/>
                </a:lnTo>
                <a:lnTo>
                  <a:pt x="187" y="6"/>
                </a:lnTo>
                <a:lnTo>
                  <a:pt x="188" y="6"/>
                </a:lnTo>
                <a:lnTo>
                  <a:pt x="189" y="8"/>
                </a:lnTo>
                <a:lnTo>
                  <a:pt x="191" y="10"/>
                </a:lnTo>
                <a:lnTo>
                  <a:pt x="193" y="11"/>
                </a:lnTo>
                <a:lnTo>
                  <a:pt x="195" y="12"/>
                </a:lnTo>
                <a:lnTo>
                  <a:pt x="201" y="12"/>
                </a:lnTo>
                <a:lnTo>
                  <a:pt x="203" y="13"/>
                </a:lnTo>
                <a:lnTo>
                  <a:pt x="204" y="14"/>
                </a:lnTo>
                <a:lnTo>
                  <a:pt x="207" y="16"/>
                </a:lnTo>
                <a:lnTo>
                  <a:pt x="210" y="19"/>
                </a:lnTo>
                <a:lnTo>
                  <a:pt x="214" y="20"/>
                </a:lnTo>
                <a:lnTo>
                  <a:pt x="216" y="20"/>
                </a:lnTo>
                <a:lnTo>
                  <a:pt x="218" y="20"/>
                </a:lnTo>
                <a:lnTo>
                  <a:pt x="219" y="20"/>
                </a:lnTo>
                <a:lnTo>
                  <a:pt x="219" y="22"/>
                </a:lnTo>
                <a:lnTo>
                  <a:pt x="219" y="24"/>
                </a:lnTo>
                <a:lnTo>
                  <a:pt x="219" y="25"/>
                </a:lnTo>
                <a:lnTo>
                  <a:pt x="220" y="27"/>
                </a:lnTo>
                <a:lnTo>
                  <a:pt x="221" y="27"/>
                </a:lnTo>
                <a:lnTo>
                  <a:pt x="224" y="27"/>
                </a:lnTo>
                <a:lnTo>
                  <a:pt x="227" y="27"/>
                </a:lnTo>
                <a:lnTo>
                  <a:pt x="230" y="27"/>
                </a:lnTo>
                <a:lnTo>
                  <a:pt x="231" y="28"/>
                </a:lnTo>
                <a:lnTo>
                  <a:pt x="231" y="29"/>
                </a:lnTo>
                <a:lnTo>
                  <a:pt x="230" y="31"/>
                </a:lnTo>
                <a:lnTo>
                  <a:pt x="231" y="32"/>
                </a:lnTo>
                <a:lnTo>
                  <a:pt x="232" y="33"/>
                </a:lnTo>
                <a:lnTo>
                  <a:pt x="233" y="33"/>
                </a:lnTo>
                <a:lnTo>
                  <a:pt x="236" y="33"/>
                </a:lnTo>
                <a:lnTo>
                  <a:pt x="239" y="33"/>
                </a:lnTo>
                <a:lnTo>
                  <a:pt x="240" y="34"/>
                </a:lnTo>
                <a:lnTo>
                  <a:pt x="241" y="35"/>
                </a:lnTo>
                <a:lnTo>
                  <a:pt x="243" y="37"/>
                </a:lnTo>
                <a:lnTo>
                  <a:pt x="244" y="38"/>
                </a:lnTo>
                <a:lnTo>
                  <a:pt x="245" y="38"/>
                </a:lnTo>
                <a:lnTo>
                  <a:pt x="249" y="39"/>
                </a:lnTo>
                <a:lnTo>
                  <a:pt x="252" y="39"/>
                </a:lnTo>
                <a:lnTo>
                  <a:pt x="253" y="40"/>
                </a:lnTo>
                <a:lnTo>
                  <a:pt x="254" y="41"/>
                </a:lnTo>
                <a:lnTo>
                  <a:pt x="255" y="43"/>
                </a:lnTo>
                <a:lnTo>
                  <a:pt x="255" y="45"/>
                </a:lnTo>
                <a:lnTo>
                  <a:pt x="256" y="45"/>
                </a:lnTo>
                <a:lnTo>
                  <a:pt x="257" y="46"/>
                </a:lnTo>
                <a:lnTo>
                  <a:pt x="259" y="46"/>
                </a:lnTo>
                <a:lnTo>
                  <a:pt x="261" y="45"/>
                </a:lnTo>
                <a:lnTo>
                  <a:pt x="263" y="45"/>
                </a:lnTo>
                <a:lnTo>
                  <a:pt x="265" y="45"/>
                </a:lnTo>
                <a:lnTo>
                  <a:pt x="266" y="47"/>
                </a:lnTo>
                <a:lnTo>
                  <a:pt x="267" y="49"/>
                </a:lnTo>
                <a:lnTo>
                  <a:pt x="269" y="50"/>
                </a:lnTo>
                <a:lnTo>
                  <a:pt x="273" y="49"/>
                </a:lnTo>
                <a:lnTo>
                  <a:pt x="275" y="49"/>
                </a:lnTo>
                <a:lnTo>
                  <a:pt x="276" y="50"/>
                </a:lnTo>
                <a:lnTo>
                  <a:pt x="278" y="51"/>
                </a:lnTo>
                <a:lnTo>
                  <a:pt x="279" y="52"/>
                </a:lnTo>
                <a:lnTo>
                  <a:pt x="282" y="52"/>
                </a:lnTo>
                <a:lnTo>
                  <a:pt x="288" y="53"/>
                </a:lnTo>
                <a:lnTo>
                  <a:pt x="289" y="53"/>
                </a:lnTo>
                <a:lnTo>
                  <a:pt x="289" y="54"/>
                </a:lnTo>
                <a:lnTo>
                  <a:pt x="289" y="55"/>
                </a:lnTo>
                <a:lnTo>
                  <a:pt x="288" y="57"/>
                </a:lnTo>
                <a:lnTo>
                  <a:pt x="289" y="58"/>
                </a:lnTo>
                <a:lnTo>
                  <a:pt x="283" y="67"/>
                </a:lnTo>
                <a:lnTo>
                  <a:pt x="278" y="77"/>
                </a:lnTo>
                <a:lnTo>
                  <a:pt x="274" y="87"/>
                </a:lnTo>
                <a:lnTo>
                  <a:pt x="272" y="93"/>
                </a:lnTo>
                <a:lnTo>
                  <a:pt x="271" y="98"/>
                </a:lnTo>
                <a:lnTo>
                  <a:pt x="267" y="99"/>
                </a:lnTo>
                <a:lnTo>
                  <a:pt x="262" y="100"/>
                </a:lnTo>
                <a:lnTo>
                  <a:pt x="254" y="100"/>
                </a:lnTo>
                <a:lnTo>
                  <a:pt x="249" y="100"/>
                </a:lnTo>
                <a:lnTo>
                  <a:pt x="245" y="101"/>
                </a:lnTo>
                <a:lnTo>
                  <a:pt x="240" y="102"/>
                </a:lnTo>
                <a:lnTo>
                  <a:pt x="236" y="104"/>
                </a:lnTo>
                <a:lnTo>
                  <a:pt x="239" y="107"/>
                </a:lnTo>
                <a:lnTo>
                  <a:pt x="243" y="110"/>
                </a:lnTo>
                <a:lnTo>
                  <a:pt x="247" y="112"/>
                </a:lnTo>
                <a:lnTo>
                  <a:pt x="251" y="114"/>
                </a:lnTo>
                <a:lnTo>
                  <a:pt x="255" y="115"/>
                </a:lnTo>
                <a:lnTo>
                  <a:pt x="259" y="116"/>
                </a:lnTo>
                <a:lnTo>
                  <a:pt x="264" y="116"/>
                </a:lnTo>
                <a:lnTo>
                  <a:pt x="269" y="117"/>
                </a:lnTo>
                <a:lnTo>
                  <a:pt x="271" y="117"/>
                </a:lnTo>
                <a:lnTo>
                  <a:pt x="273" y="118"/>
                </a:lnTo>
                <a:lnTo>
                  <a:pt x="274" y="119"/>
                </a:lnTo>
                <a:lnTo>
                  <a:pt x="275" y="119"/>
                </a:lnTo>
                <a:lnTo>
                  <a:pt x="283" y="112"/>
                </a:lnTo>
                <a:lnTo>
                  <a:pt x="292" y="104"/>
                </a:lnTo>
                <a:lnTo>
                  <a:pt x="301" y="98"/>
                </a:lnTo>
                <a:lnTo>
                  <a:pt x="311" y="92"/>
                </a:lnTo>
                <a:lnTo>
                  <a:pt x="321" y="87"/>
                </a:lnTo>
                <a:lnTo>
                  <a:pt x="331" y="82"/>
                </a:lnTo>
                <a:lnTo>
                  <a:pt x="342" y="78"/>
                </a:lnTo>
                <a:lnTo>
                  <a:pt x="353" y="75"/>
                </a:lnTo>
                <a:lnTo>
                  <a:pt x="353" y="76"/>
                </a:lnTo>
                <a:lnTo>
                  <a:pt x="354" y="76"/>
                </a:lnTo>
                <a:lnTo>
                  <a:pt x="355" y="76"/>
                </a:lnTo>
                <a:lnTo>
                  <a:pt x="356" y="76"/>
                </a:lnTo>
                <a:lnTo>
                  <a:pt x="357" y="77"/>
                </a:lnTo>
                <a:lnTo>
                  <a:pt x="358" y="81"/>
                </a:lnTo>
                <a:lnTo>
                  <a:pt x="358" y="84"/>
                </a:lnTo>
                <a:lnTo>
                  <a:pt x="358" y="87"/>
                </a:lnTo>
                <a:lnTo>
                  <a:pt x="358" y="89"/>
                </a:lnTo>
                <a:lnTo>
                  <a:pt x="355" y="95"/>
                </a:lnTo>
                <a:lnTo>
                  <a:pt x="353" y="101"/>
                </a:lnTo>
                <a:lnTo>
                  <a:pt x="353" y="103"/>
                </a:lnTo>
                <a:lnTo>
                  <a:pt x="352" y="104"/>
                </a:lnTo>
                <a:lnTo>
                  <a:pt x="350" y="106"/>
                </a:lnTo>
                <a:lnTo>
                  <a:pt x="348" y="107"/>
                </a:lnTo>
                <a:lnTo>
                  <a:pt x="346" y="110"/>
                </a:lnTo>
                <a:lnTo>
                  <a:pt x="344" y="112"/>
                </a:lnTo>
                <a:lnTo>
                  <a:pt x="344" y="115"/>
                </a:lnTo>
                <a:lnTo>
                  <a:pt x="343" y="118"/>
                </a:lnTo>
                <a:lnTo>
                  <a:pt x="342" y="121"/>
                </a:lnTo>
                <a:lnTo>
                  <a:pt x="340" y="123"/>
                </a:lnTo>
                <a:lnTo>
                  <a:pt x="339" y="126"/>
                </a:lnTo>
                <a:lnTo>
                  <a:pt x="338" y="128"/>
                </a:lnTo>
                <a:lnTo>
                  <a:pt x="337" y="131"/>
                </a:lnTo>
                <a:lnTo>
                  <a:pt x="337" y="132"/>
                </a:lnTo>
                <a:lnTo>
                  <a:pt x="336" y="133"/>
                </a:lnTo>
                <a:lnTo>
                  <a:pt x="334" y="134"/>
                </a:lnTo>
                <a:lnTo>
                  <a:pt x="331" y="136"/>
                </a:lnTo>
                <a:lnTo>
                  <a:pt x="330" y="137"/>
                </a:lnTo>
                <a:lnTo>
                  <a:pt x="329" y="139"/>
                </a:lnTo>
                <a:lnTo>
                  <a:pt x="329" y="140"/>
                </a:lnTo>
                <a:lnTo>
                  <a:pt x="328" y="141"/>
                </a:lnTo>
                <a:lnTo>
                  <a:pt x="325" y="143"/>
                </a:lnTo>
                <a:lnTo>
                  <a:pt x="323" y="145"/>
                </a:lnTo>
                <a:lnTo>
                  <a:pt x="322" y="146"/>
                </a:lnTo>
                <a:lnTo>
                  <a:pt x="322" y="147"/>
                </a:lnTo>
                <a:lnTo>
                  <a:pt x="322" y="149"/>
                </a:lnTo>
                <a:lnTo>
                  <a:pt x="322" y="151"/>
                </a:lnTo>
                <a:lnTo>
                  <a:pt x="323" y="154"/>
                </a:lnTo>
                <a:lnTo>
                  <a:pt x="325" y="157"/>
                </a:lnTo>
                <a:lnTo>
                  <a:pt x="327" y="160"/>
                </a:lnTo>
                <a:lnTo>
                  <a:pt x="328" y="161"/>
                </a:lnTo>
                <a:lnTo>
                  <a:pt x="329" y="161"/>
                </a:lnTo>
                <a:lnTo>
                  <a:pt x="331" y="162"/>
                </a:lnTo>
                <a:lnTo>
                  <a:pt x="334" y="163"/>
                </a:lnTo>
                <a:lnTo>
                  <a:pt x="335" y="163"/>
                </a:lnTo>
                <a:lnTo>
                  <a:pt x="336" y="165"/>
                </a:lnTo>
                <a:lnTo>
                  <a:pt x="336" y="168"/>
                </a:lnTo>
                <a:lnTo>
                  <a:pt x="336" y="169"/>
                </a:lnTo>
                <a:lnTo>
                  <a:pt x="337" y="170"/>
                </a:lnTo>
                <a:lnTo>
                  <a:pt x="338" y="172"/>
                </a:lnTo>
                <a:lnTo>
                  <a:pt x="339" y="173"/>
                </a:lnTo>
                <a:lnTo>
                  <a:pt x="343" y="176"/>
                </a:lnTo>
                <a:lnTo>
                  <a:pt x="344" y="178"/>
                </a:lnTo>
                <a:lnTo>
                  <a:pt x="345" y="180"/>
                </a:lnTo>
                <a:lnTo>
                  <a:pt x="345" y="182"/>
                </a:lnTo>
                <a:lnTo>
                  <a:pt x="346" y="184"/>
                </a:lnTo>
                <a:lnTo>
                  <a:pt x="348" y="186"/>
                </a:lnTo>
                <a:lnTo>
                  <a:pt x="351" y="189"/>
                </a:lnTo>
                <a:lnTo>
                  <a:pt x="354" y="194"/>
                </a:lnTo>
                <a:lnTo>
                  <a:pt x="358" y="199"/>
                </a:lnTo>
                <a:lnTo>
                  <a:pt x="362" y="205"/>
                </a:lnTo>
                <a:lnTo>
                  <a:pt x="362" y="207"/>
                </a:lnTo>
                <a:lnTo>
                  <a:pt x="362" y="208"/>
                </a:lnTo>
                <a:lnTo>
                  <a:pt x="361" y="208"/>
                </a:lnTo>
                <a:lnTo>
                  <a:pt x="348" y="208"/>
                </a:lnTo>
                <a:lnTo>
                  <a:pt x="335" y="207"/>
                </a:lnTo>
                <a:lnTo>
                  <a:pt x="328" y="206"/>
                </a:lnTo>
                <a:lnTo>
                  <a:pt x="322" y="204"/>
                </a:lnTo>
                <a:lnTo>
                  <a:pt x="316" y="202"/>
                </a:lnTo>
                <a:lnTo>
                  <a:pt x="310" y="199"/>
                </a:lnTo>
                <a:lnTo>
                  <a:pt x="301" y="193"/>
                </a:lnTo>
                <a:lnTo>
                  <a:pt x="293" y="186"/>
                </a:lnTo>
                <a:lnTo>
                  <a:pt x="276" y="171"/>
                </a:lnTo>
                <a:lnTo>
                  <a:pt x="272" y="166"/>
                </a:lnTo>
                <a:lnTo>
                  <a:pt x="271" y="164"/>
                </a:lnTo>
                <a:lnTo>
                  <a:pt x="269" y="162"/>
                </a:lnTo>
                <a:lnTo>
                  <a:pt x="267" y="161"/>
                </a:lnTo>
                <a:lnTo>
                  <a:pt x="264" y="160"/>
                </a:lnTo>
                <a:lnTo>
                  <a:pt x="262" y="160"/>
                </a:lnTo>
                <a:lnTo>
                  <a:pt x="259" y="160"/>
                </a:lnTo>
                <a:lnTo>
                  <a:pt x="253" y="162"/>
                </a:lnTo>
                <a:lnTo>
                  <a:pt x="247" y="163"/>
                </a:lnTo>
                <a:lnTo>
                  <a:pt x="238" y="165"/>
                </a:lnTo>
                <a:lnTo>
                  <a:pt x="234" y="167"/>
                </a:lnTo>
                <a:lnTo>
                  <a:pt x="232" y="168"/>
                </a:lnTo>
                <a:lnTo>
                  <a:pt x="230" y="170"/>
                </a:lnTo>
                <a:lnTo>
                  <a:pt x="232" y="171"/>
                </a:lnTo>
                <a:lnTo>
                  <a:pt x="234" y="172"/>
                </a:lnTo>
                <a:lnTo>
                  <a:pt x="239" y="173"/>
                </a:lnTo>
                <a:lnTo>
                  <a:pt x="243" y="174"/>
                </a:lnTo>
                <a:lnTo>
                  <a:pt x="244" y="174"/>
                </a:lnTo>
                <a:lnTo>
                  <a:pt x="245" y="175"/>
                </a:lnTo>
                <a:lnTo>
                  <a:pt x="247" y="179"/>
                </a:lnTo>
                <a:lnTo>
                  <a:pt x="249" y="182"/>
                </a:lnTo>
                <a:lnTo>
                  <a:pt x="252" y="191"/>
                </a:lnTo>
                <a:lnTo>
                  <a:pt x="254" y="194"/>
                </a:lnTo>
                <a:lnTo>
                  <a:pt x="257" y="198"/>
                </a:lnTo>
                <a:lnTo>
                  <a:pt x="260" y="200"/>
                </a:lnTo>
                <a:lnTo>
                  <a:pt x="265" y="202"/>
                </a:lnTo>
                <a:lnTo>
                  <a:pt x="264" y="205"/>
                </a:lnTo>
                <a:lnTo>
                  <a:pt x="262" y="207"/>
                </a:lnTo>
                <a:lnTo>
                  <a:pt x="260" y="209"/>
                </a:lnTo>
                <a:lnTo>
                  <a:pt x="257" y="210"/>
                </a:lnTo>
                <a:lnTo>
                  <a:pt x="252" y="211"/>
                </a:lnTo>
                <a:lnTo>
                  <a:pt x="250" y="213"/>
                </a:lnTo>
                <a:lnTo>
                  <a:pt x="247" y="214"/>
                </a:lnTo>
                <a:lnTo>
                  <a:pt x="244" y="217"/>
                </a:lnTo>
                <a:lnTo>
                  <a:pt x="241" y="221"/>
                </a:lnTo>
                <a:lnTo>
                  <a:pt x="239" y="224"/>
                </a:lnTo>
                <a:lnTo>
                  <a:pt x="237" y="225"/>
                </a:lnTo>
                <a:lnTo>
                  <a:pt x="236" y="226"/>
                </a:lnTo>
                <a:lnTo>
                  <a:pt x="230" y="226"/>
                </a:lnTo>
                <a:lnTo>
                  <a:pt x="223" y="226"/>
                </a:lnTo>
                <a:lnTo>
                  <a:pt x="217" y="226"/>
                </a:lnTo>
                <a:lnTo>
                  <a:pt x="211" y="224"/>
                </a:lnTo>
                <a:lnTo>
                  <a:pt x="205" y="223"/>
                </a:lnTo>
                <a:lnTo>
                  <a:pt x="199" y="221"/>
                </a:lnTo>
                <a:lnTo>
                  <a:pt x="186" y="217"/>
                </a:lnTo>
                <a:lnTo>
                  <a:pt x="183" y="216"/>
                </a:lnTo>
                <a:lnTo>
                  <a:pt x="181" y="215"/>
                </a:lnTo>
                <a:lnTo>
                  <a:pt x="178" y="213"/>
                </a:lnTo>
                <a:lnTo>
                  <a:pt x="175" y="210"/>
                </a:lnTo>
                <a:lnTo>
                  <a:pt x="166" y="199"/>
                </a:lnTo>
                <a:lnTo>
                  <a:pt x="159" y="200"/>
                </a:lnTo>
                <a:lnTo>
                  <a:pt x="151" y="200"/>
                </a:lnTo>
                <a:lnTo>
                  <a:pt x="144" y="200"/>
                </a:lnTo>
                <a:lnTo>
                  <a:pt x="137" y="199"/>
                </a:lnTo>
                <a:lnTo>
                  <a:pt x="123" y="198"/>
                </a:lnTo>
                <a:lnTo>
                  <a:pt x="109" y="196"/>
                </a:lnTo>
                <a:lnTo>
                  <a:pt x="108" y="196"/>
                </a:lnTo>
                <a:lnTo>
                  <a:pt x="107" y="198"/>
                </a:lnTo>
                <a:lnTo>
                  <a:pt x="109" y="200"/>
                </a:lnTo>
                <a:lnTo>
                  <a:pt x="111" y="203"/>
                </a:lnTo>
                <a:lnTo>
                  <a:pt x="113" y="205"/>
                </a:lnTo>
                <a:lnTo>
                  <a:pt x="116" y="206"/>
                </a:lnTo>
                <a:lnTo>
                  <a:pt x="122" y="208"/>
                </a:lnTo>
                <a:lnTo>
                  <a:pt x="125" y="209"/>
                </a:lnTo>
                <a:lnTo>
                  <a:pt x="126" y="210"/>
                </a:lnTo>
                <a:lnTo>
                  <a:pt x="126" y="212"/>
                </a:lnTo>
                <a:lnTo>
                  <a:pt x="126" y="215"/>
                </a:lnTo>
                <a:lnTo>
                  <a:pt x="125" y="217"/>
                </a:lnTo>
                <a:lnTo>
                  <a:pt x="128" y="221"/>
                </a:lnTo>
                <a:lnTo>
                  <a:pt x="130" y="224"/>
                </a:lnTo>
                <a:lnTo>
                  <a:pt x="137" y="229"/>
                </a:lnTo>
                <a:lnTo>
                  <a:pt x="145" y="233"/>
                </a:lnTo>
                <a:lnTo>
                  <a:pt x="153" y="236"/>
                </a:lnTo>
                <a:lnTo>
                  <a:pt x="147" y="236"/>
                </a:lnTo>
                <a:lnTo>
                  <a:pt x="141" y="236"/>
                </a:lnTo>
                <a:lnTo>
                  <a:pt x="135" y="235"/>
                </a:lnTo>
                <a:lnTo>
                  <a:pt x="129" y="234"/>
                </a:lnTo>
                <a:lnTo>
                  <a:pt x="124" y="232"/>
                </a:lnTo>
                <a:lnTo>
                  <a:pt x="118" y="230"/>
                </a:lnTo>
                <a:lnTo>
                  <a:pt x="113" y="227"/>
                </a:lnTo>
                <a:lnTo>
                  <a:pt x="108" y="224"/>
                </a:lnTo>
                <a:lnTo>
                  <a:pt x="103" y="220"/>
                </a:lnTo>
                <a:lnTo>
                  <a:pt x="99" y="217"/>
                </a:lnTo>
                <a:lnTo>
                  <a:pt x="95" y="213"/>
                </a:lnTo>
                <a:lnTo>
                  <a:pt x="91" y="208"/>
                </a:lnTo>
                <a:lnTo>
                  <a:pt x="88" y="203"/>
                </a:lnTo>
                <a:lnTo>
                  <a:pt x="86" y="198"/>
                </a:lnTo>
                <a:lnTo>
                  <a:pt x="84" y="193"/>
                </a:lnTo>
                <a:lnTo>
                  <a:pt x="82" y="188"/>
                </a:lnTo>
                <a:lnTo>
                  <a:pt x="73" y="183"/>
                </a:lnTo>
                <a:lnTo>
                  <a:pt x="64" y="178"/>
                </a:lnTo>
                <a:lnTo>
                  <a:pt x="55" y="174"/>
                </a:lnTo>
                <a:lnTo>
                  <a:pt x="46" y="169"/>
                </a:lnTo>
                <a:lnTo>
                  <a:pt x="38" y="163"/>
                </a:lnTo>
                <a:lnTo>
                  <a:pt x="35" y="161"/>
                </a:lnTo>
                <a:lnTo>
                  <a:pt x="32" y="159"/>
                </a:lnTo>
                <a:lnTo>
                  <a:pt x="28" y="158"/>
                </a:lnTo>
                <a:lnTo>
                  <a:pt x="25" y="158"/>
                </a:lnTo>
                <a:lnTo>
                  <a:pt x="17" y="151"/>
                </a:lnTo>
                <a:lnTo>
                  <a:pt x="10" y="145"/>
                </a:lnTo>
                <a:lnTo>
                  <a:pt x="7" y="142"/>
                </a:lnTo>
                <a:lnTo>
                  <a:pt x="4" y="138"/>
                </a:lnTo>
                <a:lnTo>
                  <a:pt x="2" y="134"/>
                </a:lnTo>
                <a:lnTo>
                  <a:pt x="0" y="130"/>
                </a:lnTo>
                <a:lnTo>
                  <a:pt x="6" y="122"/>
                </a:lnTo>
                <a:lnTo>
                  <a:pt x="13" y="115"/>
                </a:lnTo>
                <a:lnTo>
                  <a:pt x="24" y="100"/>
                </a:lnTo>
                <a:lnTo>
                  <a:pt x="31" y="91"/>
                </a:lnTo>
                <a:lnTo>
                  <a:pt x="37" y="83"/>
                </a:lnTo>
                <a:lnTo>
                  <a:pt x="51" y="66"/>
                </a:lnTo>
                <a:lnTo>
                  <a:pt x="56" y="61"/>
                </a:lnTo>
                <a:lnTo>
                  <a:pt x="62" y="57"/>
                </a:lnTo>
                <a:lnTo>
                  <a:pt x="69" y="53"/>
                </a:lnTo>
                <a:lnTo>
                  <a:pt x="75" y="49"/>
                </a:lnTo>
                <a:lnTo>
                  <a:pt x="75" y="44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" name="Freeform 225"/>
          <p:cNvSpPr>
            <a:spLocks/>
          </p:cNvSpPr>
          <p:nvPr/>
        </p:nvSpPr>
        <p:spPr bwMode="auto">
          <a:xfrm>
            <a:off x="7124700" y="3532978"/>
            <a:ext cx="201613" cy="220662"/>
          </a:xfrm>
          <a:custGeom>
            <a:avLst/>
            <a:gdLst>
              <a:gd name="T0" fmla="*/ 25 w 296"/>
              <a:gd name="T1" fmla="*/ 48 h 167"/>
              <a:gd name="T2" fmla="*/ 32 w 296"/>
              <a:gd name="T3" fmla="*/ 88 h 167"/>
              <a:gd name="T4" fmla="*/ 23 w 296"/>
              <a:gd name="T5" fmla="*/ 105 h 167"/>
              <a:gd name="T6" fmla="*/ 4 w 296"/>
              <a:gd name="T7" fmla="*/ 138 h 167"/>
              <a:gd name="T8" fmla="*/ 77 w 296"/>
              <a:gd name="T9" fmla="*/ 158 h 167"/>
              <a:gd name="T10" fmla="*/ 134 w 296"/>
              <a:gd name="T11" fmla="*/ 147 h 167"/>
              <a:gd name="T12" fmla="*/ 206 w 296"/>
              <a:gd name="T13" fmla="*/ 117 h 167"/>
              <a:gd name="T14" fmla="*/ 210 w 296"/>
              <a:gd name="T15" fmla="*/ 123 h 167"/>
              <a:gd name="T16" fmla="*/ 247 w 296"/>
              <a:gd name="T17" fmla="*/ 156 h 167"/>
              <a:gd name="T18" fmla="*/ 295 w 296"/>
              <a:gd name="T19" fmla="*/ 163 h 167"/>
              <a:gd name="T20" fmla="*/ 271 w 296"/>
              <a:gd name="T21" fmla="*/ 154 h 167"/>
              <a:gd name="T22" fmla="*/ 285 w 296"/>
              <a:gd name="T23" fmla="*/ 148 h 167"/>
              <a:gd name="T24" fmla="*/ 267 w 296"/>
              <a:gd name="T25" fmla="*/ 145 h 167"/>
              <a:gd name="T26" fmla="*/ 273 w 296"/>
              <a:gd name="T27" fmla="*/ 139 h 167"/>
              <a:gd name="T28" fmla="*/ 277 w 296"/>
              <a:gd name="T29" fmla="*/ 136 h 167"/>
              <a:gd name="T30" fmla="*/ 264 w 296"/>
              <a:gd name="T31" fmla="*/ 130 h 167"/>
              <a:gd name="T32" fmla="*/ 265 w 296"/>
              <a:gd name="T33" fmla="*/ 123 h 167"/>
              <a:gd name="T34" fmla="*/ 254 w 296"/>
              <a:gd name="T35" fmla="*/ 122 h 167"/>
              <a:gd name="T36" fmla="*/ 260 w 296"/>
              <a:gd name="T37" fmla="*/ 116 h 167"/>
              <a:gd name="T38" fmla="*/ 255 w 296"/>
              <a:gd name="T39" fmla="*/ 114 h 167"/>
              <a:gd name="T40" fmla="*/ 247 w 296"/>
              <a:gd name="T41" fmla="*/ 108 h 167"/>
              <a:gd name="T42" fmla="*/ 259 w 296"/>
              <a:gd name="T43" fmla="*/ 99 h 167"/>
              <a:gd name="T44" fmla="*/ 251 w 296"/>
              <a:gd name="T45" fmla="*/ 99 h 167"/>
              <a:gd name="T46" fmla="*/ 272 w 296"/>
              <a:gd name="T47" fmla="*/ 84 h 167"/>
              <a:gd name="T48" fmla="*/ 273 w 296"/>
              <a:gd name="T49" fmla="*/ 81 h 167"/>
              <a:gd name="T50" fmla="*/ 273 w 296"/>
              <a:gd name="T51" fmla="*/ 72 h 167"/>
              <a:gd name="T52" fmla="*/ 289 w 296"/>
              <a:gd name="T53" fmla="*/ 60 h 167"/>
              <a:gd name="T54" fmla="*/ 278 w 296"/>
              <a:gd name="T55" fmla="*/ 61 h 167"/>
              <a:gd name="T56" fmla="*/ 293 w 296"/>
              <a:gd name="T57" fmla="*/ 44 h 167"/>
              <a:gd name="T58" fmla="*/ 291 w 296"/>
              <a:gd name="T59" fmla="*/ 39 h 167"/>
              <a:gd name="T60" fmla="*/ 246 w 296"/>
              <a:gd name="T61" fmla="*/ 54 h 167"/>
              <a:gd name="T62" fmla="*/ 209 w 296"/>
              <a:gd name="T63" fmla="*/ 80 h 167"/>
              <a:gd name="T64" fmla="*/ 195 w 296"/>
              <a:gd name="T65" fmla="*/ 102 h 167"/>
              <a:gd name="T66" fmla="*/ 190 w 296"/>
              <a:gd name="T67" fmla="*/ 85 h 167"/>
              <a:gd name="T68" fmla="*/ 184 w 296"/>
              <a:gd name="T69" fmla="*/ 86 h 167"/>
              <a:gd name="T70" fmla="*/ 175 w 296"/>
              <a:gd name="T71" fmla="*/ 96 h 167"/>
              <a:gd name="T72" fmla="*/ 169 w 296"/>
              <a:gd name="T73" fmla="*/ 71 h 167"/>
              <a:gd name="T74" fmla="*/ 161 w 296"/>
              <a:gd name="T75" fmla="*/ 65 h 167"/>
              <a:gd name="T76" fmla="*/ 162 w 296"/>
              <a:gd name="T77" fmla="*/ 92 h 167"/>
              <a:gd name="T78" fmla="*/ 150 w 296"/>
              <a:gd name="T79" fmla="*/ 117 h 167"/>
              <a:gd name="T80" fmla="*/ 144 w 296"/>
              <a:gd name="T81" fmla="*/ 95 h 167"/>
              <a:gd name="T82" fmla="*/ 140 w 296"/>
              <a:gd name="T83" fmla="*/ 39 h 167"/>
              <a:gd name="T84" fmla="*/ 130 w 296"/>
              <a:gd name="T85" fmla="*/ 21 h 167"/>
              <a:gd name="T86" fmla="*/ 124 w 296"/>
              <a:gd name="T87" fmla="*/ 29 h 167"/>
              <a:gd name="T88" fmla="*/ 123 w 296"/>
              <a:gd name="T89" fmla="*/ 67 h 167"/>
              <a:gd name="T90" fmla="*/ 106 w 296"/>
              <a:gd name="T91" fmla="*/ 120 h 167"/>
              <a:gd name="T92" fmla="*/ 100 w 296"/>
              <a:gd name="T93" fmla="*/ 61 h 167"/>
              <a:gd name="T94" fmla="*/ 95 w 296"/>
              <a:gd name="T95" fmla="*/ 22 h 167"/>
              <a:gd name="T96" fmla="*/ 76 w 296"/>
              <a:gd name="T97" fmla="*/ 1 h 167"/>
              <a:gd name="T98" fmla="*/ 78 w 296"/>
              <a:gd name="T99" fmla="*/ 68 h 167"/>
              <a:gd name="T100" fmla="*/ 75 w 296"/>
              <a:gd name="T101" fmla="*/ 100 h 167"/>
              <a:gd name="T102" fmla="*/ 60 w 296"/>
              <a:gd name="T103" fmla="*/ 104 h 167"/>
              <a:gd name="T104" fmla="*/ 54 w 296"/>
              <a:gd name="T105" fmla="*/ 50 h 167"/>
              <a:gd name="T106" fmla="*/ 49 w 296"/>
              <a:gd name="T107" fmla="*/ 32 h 167"/>
              <a:gd name="T108" fmla="*/ 37 w 296"/>
              <a:gd name="T109" fmla="*/ 3 h 167"/>
              <a:gd name="T110" fmla="*/ 11 w 296"/>
              <a:gd name="T111" fmla="*/ 12 h 16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96"/>
              <a:gd name="T169" fmla="*/ 0 h 167"/>
              <a:gd name="T170" fmla="*/ 296 w 296"/>
              <a:gd name="T171" fmla="*/ 167 h 16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96" h="167">
                <a:moveTo>
                  <a:pt x="22" y="26"/>
                </a:moveTo>
                <a:lnTo>
                  <a:pt x="26" y="32"/>
                </a:lnTo>
                <a:lnTo>
                  <a:pt x="27" y="34"/>
                </a:lnTo>
                <a:lnTo>
                  <a:pt x="28" y="37"/>
                </a:lnTo>
                <a:lnTo>
                  <a:pt x="29" y="39"/>
                </a:lnTo>
                <a:lnTo>
                  <a:pt x="28" y="43"/>
                </a:lnTo>
                <a:lnTo>
                  <a:pt x="27" y="45"/>
                </a:lnTo>
                <a:lnTo>
                  <a:pt x="25" y="48"/>
                </a:lnTo>
                <a:lnTo>
                  <a:pt x="27" y="49"/>
                </a:lnTo>
                <a:lnTo>
                  <a:pt x="27" y="50"/>
                </a:lnTo>
                <a:lnTo>
                  <a:pt x="27" y="53"/>
                </a:lnTo>
                <a:lnTo>
                  <a:pt x="28" y="59"/>
                </a:lnTo>
                <a:lnTo>
                  <a:pt x="29" y="64"/>
                </a:lnTo>
                <a:lnTo>
                  <a:pt x="32" y="75"/>
                </a:lnTo>
                <a:lnTo>
                  <a:pt x="32" y="81"/>
                </a:lnTo>
                <a:lnTo>
                  <a:pt x="32" y="88"/>
                </a:lnTo>
                <a:lnTo>
                  <a:pt x="31" y="94"/>
                </a:lnTo>
                <a:lnTo>
                  <a:pt x="29" y="101"/>
                </a:lnTo>
                <a:lnTo>
                  <a:pt x="29" y="102"/>
                </a:lnTo>
                <a:lnTo>
                  <a:pt x="28" y="102"/>
                </a:lnTo>
                <a:lnTo>
                  <a:pt x="26" y="102"/>
                </a:lnTo>
                <a:lnTo>
                  <a:pt x="24" y="101"/>
                </a:lnTo>
                <a:lnTo>
                  <a:pt x="23" y="102"/>
                </a:lnTo>
                <a:lnTo>
                  <a:pt x="23" y="105"/>
                </a:lnTo>
                <a:lnTo>
                  <a:pt x="23" y="108"/>
                </a:lnTo>
                <a:lnTo>
                  <a:pt x="22" y="113"/>
                </a:lnTo>
                <a:lnTo>
                  <a:pt x="17" y="118"/>
                </a:lnTo>
                <a:lnTo>
                  <a:pt x="12" y="123"/>
                </a:lnTo>
                <a:lnTo>
                  <a:pt x="0" y="134"/>
                </a:lnTo>
                <a:lnTo>
                  <a:pt x="0" y="135"/>
                </a:lnTo>
                <a:lnTo>
                  <a:pt x="1" y="136"/>
                </a:lnTo>
                <a:lnTo>
                  <a:pt x="4" y="138"/>
                </a:lnTo>
                <a:lnTo>
                  <a:pt x="9" y="140"/>
                </a:lnTo>
                <a:lnTo>
                  <a:pt x="13" y="142"/>
                </a:lnTo>
                <a:lnTo>
                  <a:pt x="17" y="144"/>
                </a:lnTo>
                <a:lnTo>
                  <a:pt x="21" y="146"/>
                </a:lnTo>
                <a:lnTo>
                  <a:pt x="42" y="153"/>
                </a:lnTo>
                <a:lnTo>
                  <a:pt x="53" y="156"/>
                </a:lnTo>
                <a:lnTo>
                  <a:pt x="65" y="157"/>
                </a:lnTo>
                <a:lnTo>
                  <a:pt x="77" y="158"/>
                </a:lnTo>
                <a:lnTo>
                  <a:pt x="88" y="158"/>
                </a:lnTo>
                <a:lnTo>
                  <a:pt x="100" y="158"/>
                </a:lnTo>
                <a:lnTo>
                  <a:pt x="106" y="157"/>
                </a:lnTo>
                <a:lnTo>
                  <a:pt x="111" y="156"/>
                </a:lnTo>
                <a:lnTo>
                  <a:pt x="117" y="154"/>
                </a:lnTo>
                <a:lnTo>
                  <a:pt x="123" y="152"/>
                </a:lnTo>
                <a:lnTo>
                  <a:pt x="128" y="150"/>
                </a:lnTo>
                <a:lnTo>
                  <a:pt x="134" y="147"/>
                </a:lnTo>
                <a:lnTo>
                  <a:pt x="142" y="142"/>
                </a:lnTo>
                <a:lnTo>
                  <a:pt x="151" y="136"/>
                </a:lnTo>
                <a:lnTo>
                  <a:pt x="159" y="130"/>
                </a:lnTo>
                <a:lnTo>
                  <a:pt x="168" y="125"/>
                </a:lnTo>
                <a:lnTo>
                  <a:pt x="173" y="123"/>
                </a:lnTo>
                <a:lnTo>
                  <a:pt x="177" y="122"/>
                </a:lnTo>
                <a:lnTo>
                  <a:pt x="187" y="120"/>
                </a:lnTo>
                <a:lnTo>
                  <a:pt x="206" y="117"/>
                </a:lnTo>
                <a:lnTo>
                  <a:pt x="207" y="116"/>
                </a:lnTo>
                <a:lnTo>
                  <a:pt x="208" y="115"/>
                </a:lnTo>
                <a:lnTo>
                  <a:pt x="210" y="113"/>
                </a:lnTo>
                <a:lnTo>
                  <a:pt x="212" y="112"/>
                </a:lnTo>
                <a:lnTo>
                  <a:pt x="209" y="118"/>
                </a:lnTo>
                <a:lnTo>
                  <a:pt x="209" y="119"/>
                </a:lnTo>
                <a:lnTo>
                  <a:pt x="209" y="121"/>
                </a:lnTo>
                <a:lnTo>
                  <a:pt x="210" y="123"/>
                </a:lnTo>
                <a:lnTo>
                  <a:pt x="211" y="124"/>
                </a:lnTo>
                <a:lnTo>
                  <a:pt x="218" y="132"/>
                </a:lnTo>
                <a:lnTo>
                  <a:pt x="226" y="140"/>
                </a:lnTo>
                <a:lnTo>
                  <a:pt x="235" y="147"/>
                </a:lnTo>
                <a:lnTo>
                  <a:pt x="239" y="150"/>
                </a:lnTo>
                <a:lnTo>
                  <a:pt x="244" y="153"/>
                </a:lnTo>
                <a:lnTo>
                  <a:pt x="246" y="154"/>
                </a:lnTo>
                <a:lnTo>
                  <a:pt x="247" y="156"/>
                </a:lnTo>
                <a:lnTo>
                  <a:pt x="248" y="158"/>
                </a:lnTo>
                <a:lnTo>
                  <a:pt x="254" y="160"/>
                </a:lnTo>
                <a:lnTo>
                  <a:pt x="260" y="162"/>
                </a:lnTo>
                <a:lnTo>
                  <a:pt x="265" y="163"/>
                </a:lnTo>
                <a:lnTo>
                  <a:pt x="271" y="164"/>
                </a:lnTo>
                <a:lnTo>
                  <a:pt x="283" y="166"/>
                </a:lnTo>
                <a:lnTo>
                  <a:pt x="295" y="166"/>
                </a:lnTo>
                <a:lnTo>
                  <a:pt x="295" y="163"/>
                </a:lnTo>
                <a:lnTo>
                  <a:pt x="294" y="162"/>
                </a:lnTo>
                <a:lnTo>
                  <a:pt x="292" y="159"/>
                </a:lnTo>
                <a:lnTo>
                  <a:pt x="289" y="157"/>
                </a:lnTo>
                <a:lnTo>
                  <a:pt x="285" y="156"/>
                </a:lnTo>
                <a:lnTo>
                  <a:pt x="276" y="156"/>
                </a:lnTo>
                <a:lnTo>
                  <a:pt x="272" y="155"/>
                </a:lnTo>
                <a:lnTo>
                  <a:pt x="269" y="154"/>
                </a:lnTo>
                <a:lnTo>
                  <a:pt x="271" y="154"/>
                </a:lnTo>
                <a:lnTo>
                  <a:pt x="273" y="154"/>
                </a:lnTo>
                <a:lnTo>
                  <a:pt x="278" y="156"/>
                </a:lnTo>
                <a:lnTo>
                  <a:pt x="280" y="156"/>
                </a:lnTo>
                <a:lnTo>
                  <a:pt x="283" y="156"/>
                </a:lnTo>
                <a:lnTo>
                  <a:pt x="285" y="156"/>
                </a:lnTo>
                <a:lnTo>
                  <a:pt x="287" y="154"/>
                </a:lnTo>
                <a:lnTo>
                  <a:pt x="287" y="150"/>
                </a:lnTo>
                <a:lnTo>
                  <a:pt x="285" y="148"/>
                </a:lnTo>
                <a:lnTo>
                  <a:pt x="282" y="147"/>
                </a:lnTo>
                <a:lnTo>
                  <a:pt x="278" y="146"/>
                </a:lnTo>
                <a:lnTo>
                  <a:pt x="275" y="146"/>
                </a:lnTo>
                <a:lnTo>
                  <a:pt x="269" y="146"/>
                </a:lnTo>
                <a:lnTo>
                  <a:pt x="262" y="146"/>
                </a:lnTo>
                <a:lnTo>
                  <a:pt x="256" y="144"/>
                </a:lnTo>
                <a:lnTo>
                  <a:pt x="262" y="145"/>
                </a:lnTo>
                <a:lnTo>
                  <a:pt x="267" y="145"/>
                </a:lnTo>
                <a:lnTo>
                  <a:pt x="273" y="145"/>
                </a:lnTo>
                <a:lnTo>
                  <a:pt x="279" y="145"/>
                </a:lnTo>
                <a:lnTo>
                  <a:pt x="280" y="145"/>
                </a:lnTo>
                <a:lnTo>
                  <a:pt x="280" y="143"/>
                </a:lnTo>
                <a:lnTo>
                  <a:pt x="280" y="141"/>
                </a:lnTo>
                <a:lnTo>
                  <a:pt x="278" y="139"/>
                </a:lnTo>
                <a:lnTo>
                  <a:pt x="277" y="139"/>
                </a:lnTo>
                <a:lnTo>
                  <a:pt x="273" y="139"/>
                </a:lnTo>
                <a:lnTo>
                  <a:pt x="269" y="139"/>
                </a:lnTo>
                <a:lnTo>
                  <a:pt x="265" y="139"/>
                </a:lnTo>
                <a:lnTo>
                  <a:pt x="265" y="138"/>
                </a:lnTo>
                <a:lnTo>
                  <a:pt x="265" y="137"/>
                </a:lnTo>
                <a:lnTo>
                  <a:pt x="266" y="137"/>
                </a:lnTo>
                <a:lnTo>
                  <a:pt x="276" y="138"/>
                </a:lnTo>
                <a:lnTo>
                  <a:pt x="277" y="138"/>
                </a:lnTo>
                <a:lnTo>
                  <a:pt x="277" y="136"/>
                </a:lnTo>
                <a:lnTo>
                  <a:pt x="276" y="134"/>
                </a:lnTo>
                <a:lnTo>
                  <a:pt x="274" y="133"/>
                </a:lnTo>
                <a:lnTo>
                  <a:pt x="271" y="132"/>
                </a:lnTo>
                <a:lnTo>
                  <a:pt x="267" y="132"/>
                </a:lnTo>
                <a:lnTo>
                  <a:pt x="262" y="132"/>
                </a:lnTo>
                <a:lnTo>
                  <a:pt x="262" y="131"/>
                </a:lnTo>
                <a:lnTo>
                  <a:pt x="263" y="130"/>
                </a:lnTo>
                <a:lnTo>
                  <a:pt x="264" y="130"/>
                </a:lnTo>
                <a:lnTo>
                  <a:pt x="267" y="130"/>
                </a:lnTo>
                <a:lnTo>
                  <a:pt x="269" y="129"/>
                </a:lnTo>
                <a:lnTo>
                  <a:pt x="270" y="128"/>
                </a:lnTo>
                <a:lnTo>
                  <a:pt x="271" y="128"/>
                </a:lnTo>
                <a:lnTo>
                  <a:pt x="271" y="127"/>
                </a:lnTo>
                <a:lnTo>
                  <a:pt x="270" y="125"/>
                </a:lnTo>
                <a:lnTo>
                  <a:pt x="268" y="124"/>
                </a:lnTo>
                <a:lnTo>
                  <a:pt x="265" y="123"/>
                </a:lnTo>
                <a:lnTo>
                  <a:pt x="263" y="123"/>
                </a:lnTo>
                <a:lnTo>
                  <a:pt x="260" y="123"/>
                </a:lnTo>
                <a:lnTo>
                  <a:pt x="254" y="123"/>
                </a:lnTo>
                <a:lnTo>
                  <a:pt x="251" y="123"/>
                </a:lnTo>
                <a:lnTo>
                  <a:pt x="248" y="122"/>
                </a:lnTo>
                <a:lnTo>
                  <a:pt x="249" y="121"/>
                </a:lnTo>
                <a:lnTo>
                  <a:pt x="251" y="121"/>
                </a:lnTo>
                <a:lnTo>
                  <a:pt x="254" y="122"/>
                </a:lnTo>
                <a:lnTo>
                  <a:pt x="257" y="122"/>
                </a:lnTo>
                <a:lnTo>
                  <a:pt x="258" y="122"/>
                </a:lnTo>
                <a:lnTo>
                  <a:pt x="260" y="122"/>
                </a:lnTo>
                <a:lnTo>
                  <a:pt x="261" y="121"/>
                </a:lnTo>
                <a:lnTo>
                  <a:pt x="261" y="120"/>
                </a:lnTo>
                <a:lnTo>
                  <a:pt x="261" y="119"/>
                </a:lnTo>
                <a:lnTo>
                  <a:pt x="260" y="117"/>
                </a:lnTo>
                <a:lnTo>
                  <a:pt x="260" y="116"/>
                </a:lnTo>
                <a:lnTo>
                  <a:pt x="260" y="115"/>
                </a:lnTo>
                <a:lnTo>
                  <a:pt x="252" y="113"/>
                </a:lnTo>
                <a:lnTo>
                  <a:pt x="249" y="113"/>
                </a:lnTo>
                <a:lnTo>
                  <a:pt x="246" y="113"/>
                </a:lnTo>
                <a:lnTo>
                  <a:pt x="247" y="112"/>
                </a:lnTo>
                <a:lnTo>
                  <a:pt x="249" y="112"/>
                </a:lnTo>
                <a:lnTo>
                  <a:pt x="253" y="113"/>
                </a:lnTo>
                <a:lnTo>
                  <a:pt x="255" y="114"/>
                </a:lnTo>
                <a:lnTo>
                  <a:pt x="256" y="114"/>
                </a:lnTo>
                <a:lnTo>
                  <a:pt x="257" y="113"/>
                </a:lnTo>
                <a:lnTo>
                  <a:pt x="257" y="112"/>
                </a:lnTo>
                <a:lnTo>
                  <a:pt x="257" y="110"/>
                </a:lnTo>
                <a:lnTo>
                  <a:pt x="256" y="109"/>
                </a:lnTo>
                <a:lnTo>
                  <a:pt x="255" y="108"/>
                </a:lnTo>
                <a:lnTo>
                  <a:pt x="251" y="108"/>
                </a:lnTo>
                <a:lnTo>
                  <a:pt x="247" y="108"/>
                </a:lnTo>
                <a:lnTo>
                  <a:pt x="249" y="107"/>
                </a:lnTo>
                <a:lnTo>
                  <a:pt x="251" y="106"/>
                </a:lnTo>
                <a:lnTo>
                  <a:pt x="255" y="105"/>
                </a:lnTo>
                <a:lnTo>
                  <a:pt x="257" y="104"/>
                </a:lnTo>
                <a:lnTo>
                  <a:pt x="259" y="103"/>
                </a:lnTo>
                <a:lnTo>
                  <a:pt x="260" y="101"/>
                </a:lnTo>
                <a:lnTo>
                  <a:pt x="260" y="100"/>
                </a:lnTo>
                <a:lnTo>
                  <a:pt x="259" y="99"/>
                </a:lnTo>
                <a:lnTo>
                  <a:pt x="258" y="98"/>
                </a:lnTo>
                <a:lnTo>
                  <a:pt x="256" y="99"/>
                </a:lnTo>
                <a:lnTo>
                  <a:pt x="254" y="99"/>
                </a:lnTo>
                <a:lnTo>
                  <a:pt x="249" y="101"/>
                </a:lnTo>
                <a:lnTo>
                  <a:pt x="247" y="102"/>
                </a:lnTo>
                <a:lnTo>
                  <a:pt x="244" y="102"/>
                </a:lnTo>
                <a:lnTo>
                  <a:pt x="248" y="100"/>
                </a:lnTo>
                <a:lnTo>
                  <a:pt x="251" y="99"/>
                </a:lnTo>
                <a:lnTo>
                  <a:pt x="260" y="96"/>
                </a:lnTo>
                <a:lnTo>
                  <a:pt x="267" y="93"/>
                </a:lnTo>
                <a:lnTo>
                  <a:pt x="271" y="91"/>
                </a:lnTo>
                <a:lnTo>
                  <a:pt x="274" y="89"/>
                </a:lnTo>
                <a:lnTo>
                  <a:pt x="273" y="88"/>
                </a:lnTo>
                <a:lnTo>
                  <a:pt x="272" y="87"/>
                </a:lnTo>
                <a:lnTo>
                  <a:pt x="272" y="86"/>
                </a:lnTo>
                <a:lnTo>
                  <a:pt x="272" y="84"/>
                </a:lnTo>
                <a:lnTo>
                  <a:pt x="271" y="84"/>
                </a:lnTo>
                <a:lnTo>
                  <a:pt x="270" y="84"/>
                </a:lnTo>
                <a:lnTo>
                  <a:pt x="268" y="85"/>
                </a:lnTo>
                <a:lnTo>
                  <a:pt x="266" y="86"/>
                </a:lnTo>
                <a:lnTo>
                  <a:pt x="264" y="87"/>
                </a:lnTo>
                <a:lnTo>
                  <a:pt x="262" y="87"/>
                </a:lnTo>
                <a:lnTo>
                  <a:pt x="261" y="87"/>
                </a:lnTo>
                <a:lnTo>
                  <a:pt x="273" y="81"/>
                </a:lnTo>
                <a:lnTo>
                  <a:pt x="276" y="80"/>
                </a:lnTo>
                <a:lnTo>
                  <a:pt x="277" y="78"/>
                </a:lnTo>
                <a:lnTo>
                  <a:pt x="279" y="75"/>
                </a:lnTo>
                <a:lnTo>
                  <a:pt x="279" y="72"/>
                </a:lnTo>
                <a:lnTo>
                  <a:pt x="278" y="71"/>
                </a:lnTo>
                <a:lnTo>
                  <a:pt x="278" y="70"/>
                </a:lnTo>
                <a:lnTo>
                  <a:pt x="276" y="70"/>
                </a:lnTo>
                <a:lnTo>
                  <a:pt x="273" y="72"/>
                </a:lnTo>
                <a:lnTo>
                  <a:pt x="271" y="73"/>
                </a:lnTo>
                <a:lnTo>
                  <a:pt x="269" y="74"/>
                </a:lnTo>
                <a:lnTo>
                  <a:pt x="272" y="72"/>
                </a:lnTo>
                <a:lnTo>
                  <a:pt x="275" y="70"/>
                </a:lnTo>
                <a:lnTo>
                  <a:pt x="282" y="66"/>
                </a:lnTo>
                <a:lnTo>
                  <a:pt x="285" y="65"/>
                </a:lnTo>
                <a:lnTo>
                  <a:pt x="288" y="63"/>
                </a:lnTo>
                <a:lnTo>
                  <a:pt x="289" y="60"/>
                </a:lnTo>
                <a:lnTo>
                  <a:pt x="289" y="59"/>
                </a:lnTo>
                <a:lnTo>
                  <a:pt x="289" y="58"/>
                </a:lnTo>
                <a:lnTo>
                  <a:pt x="288" y="56"/>
                </a:lnTo>
                <a:lnTo>
                  <a:pt x="286" y="56"/>
                </a:lnTo>
                <a:lnTo>
                  <a:pt x="285" y="57"/>
                </a:lnTo>
                <a:lnTo>
                  <a:pt x="283" y="58"/>
                </a:lnTo>
                <a:lnTo>
                  <a:pt x="280" y="60"/>
                </a:lnTo>
                <a:lnTo>
                  <a:pt x="278" y="61"/>
                </a:lnTo>
                <a:lnTo>
                  <a:pt x="276" y="62"/>
                </a:lnTo>
                <a:lnTo>
                  <a:pt x="280" y="58"/>
                </a:lnTo>
                <a:lnTo>
                  <a:pt x="285" y="54"/>
                </a:lnTo>
                <a:lnTo>
                  <a:pt x="290" y="51"/>
                </a:lnTo>
                <a:lnTo>
                  <a:pt x="292" y="48"/>
                </a:lnTo>
                <a:lnTo>
                  <a:pt x="294" y="46"/>
                </a:lnTo>
                <a:lnTo>
                  <a:pt x="294" y="44"/>
                </a:lnTo>
                <a:lnTo>
                  <a:pt x="293" y="44"/>
                </a:lnTo>
                <a:lnTo>
                  <a:pt x="292" y="44"/>
                </a:lnTo>
                <a:lnTo>
                  <a:pt x="291" y="43"/>
                </a:lnTo>
                <a:lnTo>
                  <a:pt x="289" y="44"/>
                </a:lnTo>
                <a:lnTo>
                  <a:pt x="288" y="45"/>
                </a:lnTo>
                <a:lnTo>
                  <a:pt x="287" y="45"/>
                </a:lnTo>
                <a:lnTo>
                  <a:pt x="289" y="43"/>
                </a:lnTo>
                <a:lnTo>
                  <a:pt x="291" y="40"/>
                </a:lnTo>
                <a:lnTo>
                  <a:pt x="291" y="39"/>
                </a:lnTo>
                <a:lnTo>
                  <a:pt x="291" y="38"/>
                </a:lnTo>
                <a:lnTo>
                  <a:pt x="290" y="38"/>
                </a:lnTo>
                <a:lnTo>
                  <a:pt x="284" y="39"/>
                </a:lnTo>
                <a:lnTo>
                  <a:pt x="278" y="40"/>
                </a:lnTo>
                <a:lnTo>
                  <a:pt x="273" y="41"/>
                </a:lnTo>
                <a:lnTo>
                  <a:pt x="267" y="43"/>
                </a:lnTo>
                <a:lnTo>
                  <a:pt x="256" y="48"/>
                </a:lnTo>
                <a:lnTo>
                  <a:pt x="246" y="54"/>
                </a:lnTo>
                <a:lnTo>
                  <a:pt x="236" y="60"/>
                </a:lnTo>
                <a:lnTo>
                  <a:pt x="227" y="68"/>
                </a:lnTo>
                <a:lnTo>
                  <a:pt x="220" y="76"/>
                </a:lnTo>
                <a:lnTo>
                  <a:pt x="213" y="85"/>
                </a:lnTo>
                <a:lnTo>
                  <a:pt x="213" y="84"/>
                </a:lnTo>
                <a:lnTo>
                  <a:pt x="211" y="83"/>
                </a:lnTo>
                <a:lnTo>
                  <a:pt x="210" y="82"/>
                </a:lnTo>
                <a:lnTo>
                  <a:pt x="209" y="80"/>
                </a:lnTo>
                <a:lnTo>
                  <a:pt x="208" y="87"/>
                </a:lnTo>
                <a:lnTo>
                  <a:pt x="205" y="94"/>
                </a:lnTo>
                <a:lnTo>
                  <a:pt x="204" y="97"/>
                </a:lnTo>
                <a:lnTo>
                  <a:pt x="202" y="100"/>
                </a:lnTo>
                <a:lnTo>
                  <a:pt x="199" y="102"/>
                </a:lnTo>
                <a:lnTo>
                  <a:pt x="196" y="104"/>
                </a:lnTo>
                <a:lnTo>
                  <a:pt x="195" y="103"/>
                </a:lnTo>
                <a:lnTo>
                  <a:pt x="195" y="102"/>
                </a:lnTo>
                <a:lnTo>
                  <a:pt x="194" y="101"/>
                </a:lnTo>
                <a:lnTo>
                  <a:pt x="193" y="100"/>
                </a:lnTo>
                <a:lnTo>
                  <a:pt x="194" y="98"/>
                </a:lnTo>
                <a:lnTo>
                  <a:pt x="194" y="96"/>
                </a:lnTo>
                <a:lnTo>
                  <a:pt x="194" y="94"/>
                </a:lnTo>
                <a:lnTo>
                  <a:pt x="193" y="91"/>
                </a:lnTo>
                <a:lnTo>
                  <a:pt x="191" y="87"/>
                </a:lnTo>
                <a:lnTo>
                  <a:pt x="190" y="85"/>
                </a:lnTo>
                <a:lnTo>
                  <a:pt x="191" y="83"/>
                </a:lnTo>
                <a:lnTo>
                  <a:pt x="191" y="79"/>
                </a:lnTo>
                <a:lnTo>
                  <a:pt x="192" y="78"/>
                </a:lnTo>
                <a:lnTo>
                  <a:pt x="193" y="77"/>
                </a:lnTo>
                <a:lnTo>
                  <a:pt x="189" y="75"/>
                </a:lnTo>
                <a:lnTo>
                  <a:pt x="187" y="75"/>
                </a:lnTo>
                <a:lnTo>
                  <a:pt x="187" y="76"/>
                </a:lnTo>
                <a:lnTo>
                  <a:pt x="184" y="86"/>
                </a:lnTo>
                <a:lnTo>
                  <a:pt x="183" y="90"/>
                </a:lnTo>
                <a:lnTo>
                  <a:pt x="183" y="95"/>
                </a:lnTo>
                <a:lnTo>
                  <a:pt x="182" y="97"/>
                </a:lnTo>
                <a:lnTo>
                  <a:pt x="181" y="98"/>
                </a:lnTo>
                <a:lnTo>
                  <a:pt x="179" y="99"/>
                </a:lnTo>
                <a:lnTo>
                  <a:pt x="178" y="99"/>
                </a:lnTo>
                <a:lnTo>
                  <a:pt x="176" y="98"/>
                </a:lnTo>
                <a:lnTo>
                  <a:pt x="175" y="96"/>
                </a:lnTo>
                <a:lnTo>
                  <a:pt x="174" y="94"/>
                </a:lnTo>
                <a:lnTo>
                  <a:pt x="174" y="92"/>
                </a:lnTo>
                <a:lnTo>
                  <a:pt x="174" y="88"/>
                </a:lnTo>
                <a:lnTo>
                  <a:pt x="174" y="86"/>
                </a:lnTo>
                <a:lnTo>
                  <a:pt x="173" y="84"/>
                </a:lnTo>
                <a:lnTo>
                  <a:pt x="171" y="79"/>
                </a:lnTo>
                <a:lnTo>
                  <a:pt x="170" y="76"/>
                </a:lnTo>
                <a:lnTo>
                  <a:pt x="169" y="71"/>
                </a:lnTo>
                <a:lnTo>
                  <a:pt x="169" y="67"/>
                </a:lnTo>
                <a:lnTo>
                  <a:pt x="169" y="65"/>
                </a:lnTo>
                <a:lnTo>
                  <a:pt x="169" y="64"/>
                </a:lnTo>
                <a:lnTo>
                  <a:pt x="168" y="62"/>
                </a:lnTo>
                <a:lnTo>
                  <a:pt x="166" y="61"/>
                </a:lnTo>
                <a:lnTo>
                  <a:pt x="164" y="60"/>
                </a:lnTo>
                <a:lnTo>
                  <a:pt x="162" y="62"/>
                </a:lnTo>
                <a:lnTo>
                  <a:pt x="161" y="65"/>
                </a:lnTo>
                <a:lnTo>
                  <a:pt x="160" y="68"/>
                </a:lnTo>
                <a:lnTo>
                  <a:pt x="160" y="70"/>
                </a:lnTo>
                <a:lnTo>
                  <a:pt x="160" y="72"/>
                </a:lnTo>
                <a:lnTo>
                  <a:pt x="160" y="75"/>
                </a:lnTo>
                <a:lnTo>
                  <a:pt x="161" y="82"/>
                </a:lnTo>
                <a:lnTo>
                  <a:pt x="162" y="86"/>
                </a:lnTo>
                <a:lnTo>
                  <a:pt x="162" y="89"/>
                </a:lnTo>
                <a:lnTo>
                  <a:pt x="162" y="92"/>
                </a:lnTo>
                <a:lnTo>
                  <a:pt x="162" y="93"/>
                </a:lnTo>
                <a:lnTo>
                  <a:pt x="162" y="97"/>
                </a:lnTo>
                <a:lnTo>
                  <a:pt x="161" y="100"/>
                </a:lnTo>
                <a:lnTo>
                  <a:pt x="159" y="104"/>
                </a:lnTo>
                <a:lnTo>
                  <a:pt x="158" y="107"/>
                </a:lnTo>
                <a:lnTo>
                  <a:pt x="155" y="111"/>
                </a:lnTo>
                <a:lnTo>
                  <a:pt x="153" y="114"/>
                </a:lnTo>
                <a:lnTo>
                  <a:pt x="150" y="117"/>
                </a:lnTo>
                <a:lnTo>
                  <a:pt x="146" y="119"/>
                </a:lnTo>
                <a:lnTo>
                  <a:pt x="145" y="119"/>
                </a:lnTo>
                <a:lnTo>
                  <a:pt x="144" y="118"/>
                </a:lnTo>
                <a:lnTo>
                  <a:pt x="144" y="117"/>
                </a:lnTo>
                <a:lnTo>
                  <a:pt x="146" y="111"/>
                </a:lnTo>
                <a:lnTo>
                  <a:pt x="146" y="108"/>
                </a:lnTo>
                <a:lnTo>
                  <a:pt x="146" y="105"/>
                </a:lnTo>
                <a:lnTo>
                  <a:pt x="144" y="95"/>
                </a:lnTo>
                <a:lnTo>
                  <a:pt x="143" y="86"/>
                </a:lnTo>
                <a:lnTo>
                  <a:pt x="141" y="77"/>
                </a:lnTo>
                <a:lnTo>
                  <a:pt x="140" y="68"/>
                </a:lnTo>
                <a:lnTo>
                  <a:pt x="139" y="64"/>
                </a:lnTo>
                <a:lnTo>
                  <a:pt x="139" y="59"/>
                </a:lnTo>
                <a:lnTo>
                  <a:pt x="139" y="51"/>
                </a:lnTo>
                <a:lnTo>
                  <a:pt x="140" y="43"/>
                </a:lnTo>
                <a:lnTo>
                  <a:pt x="140" y="39"/>
                </a:lnTo>
                <a:lnTo>
                  <a:pt x="140" y="36"/>
                </a:lnTo>
                <a:lnTo>
                  <a:pt x="139" y="35"/>
                </a:lnTo>
                <a:lnTo>
                  <a:pt x="138" y="33"/>
                </a:lnTo>
                <a:lnTo>
                  <a:pt x="136" y="31"/>
                </a:lnTo>
                <a:lnTo>
                  <a:pt x="136" y="29"/>
                </a:lnTo>
                <a:lnTo>
                  <a:pt x="137" y="28"/>
                </a:lnTo>
                <a:lnTo>
                  <a:pt x="134" y="24"/>
                </a:lnTo>
                <a:lnTo>
                  <a:pt x="130" y="21"/>
                </a:lnTo>
                <a:lnTo>
                  <a:pt x="126" y="19"/>
                </a:lnTo>
                <a:lnTo>
                  <a:pt x="122" y="17"/>
                </a:lnTo>
                <a:lnTo>
                  <a:pt x="121" y="17"/>
                </a:lnTo>
                <a:lnTo>
                  <a:pt x="121" y="19"/>
                </a:lnTo>
                <a:lnTo>
                  <a:pt x="121" y="21"/>
                </a:lnTo>
                <a:lnTo>
                  <a:pt x="122" y="22"/>
                </a:lnTo>
                <a:lnTo>
                  <a:pt x="123" y="25"/>
                </a:lnTo>
                <a:lnTo>
                  <a:pt x="124" y="29"/>
                </a:lnTo>
                <a:lnTo>
                  <a:pt x="125" y="32"/>
                </a:lnTo>
                <a:lnTo>
                  <a:pt x="125" y="34"/>
                </a:lnTo>
                <a:lnTo>
                  <a:pt x="125" y="36"/>
                </a:lnTo>
                <a:lnTo>
                  <a:pt x="124" y="39"/>
                </a:lnTo>
                <a:lnTo>
                  <a:pt x="124" y="43"/>
                </a:lnTo>
                <a:lnTo>
                  <a:pt x="123" y="46"/>
                </a:lnTo>
                <a:lnTo>
                  <a:pt x="123" y="48"/>
                </a:lnTo>
                <a:lnTo>
                  <a:pt x="123" y="67"/>
                </a:lnTo>
                <a:lnTo>
                  <a:pt x="122" y="76"/>
                </a:lnTo>
                <a:lnTo>
                  <a:pt x="120" y="85"/>
                </a:lnTo>
                <a:lnTo>
                  <a:pt x="119" y="94"/>
                </a:lnTo>
                <a:lnTo>
                  <a:pt x="116" y="103"/>
                </a:lnTo>
                <a:lnTo>
                  <a:pt x="112" y="111"/>
                </a:lnTo>
                <a:lnTo>
                  <a:pt x="107" y="119"/>
                </a:lnTo>
                <a:lnTo>
                  <a:pt x="107" y="120"/>
                </a:lnTo>
                <a:lnTo>
                  <a:pt x="106" y="120"/>
                </a:lnTo>
                <a:lnTo>
                  <a:pt x="105" y="119"/>
                </a:lnTo>
                <a:lnTo>
                  <a:pt x="104" y="118"/>
                </a:lnTo>
                <a:lnTo>
                  <a:pt x="104" y="119"/>
                </a:lnTo>
                <a:lnTo>
                  <a:pt x="105" y="107"/>
                </a:lnTo>
                <a:lnTo>
                  <a:pt x="103" y="96"/>
                </a:lnTo>
                <a:lnTo>
                  <a:pt x="102" y="84"/>
                </a:lnTo>
                <a:lnTo>
                  <a:pt x="100" y="72"/>
                </a:lnTo>
                <a:lnTo>
                  <a:pt x="100" y="61"/>
                </a:lnTo>
                <a:lnTo>
                  <a:pt x="100" y="54"/>
                </a:lnTo>
                <a:lnTo>
                  <a:pt x="99" y="46"/>
                </a:lnTo>
                <a:lnTo>
                  <a:pt x="97" y="38"/>
                </a:lnTo>
                <a:lnTo>
                  <a:pt x="95" y="31"/>
                </a:lnTo>
                <a:lnTo>
                  <a:pt x="94" y="29"/>
                </a:lnTo>
                <a:lnTo>
                  <a:pt x="94" y="26"/>
                </a:lnTo>
                <a:lnTo>
                  <a:pt x="95" y="24"/>
                </a:lnTo>
                <a:lnTo>
                  <a:pt x="95" y="22"/>
                </a:lnTo>
                <a:lnTo>
                  <a:pt x="93" y="19"/>
                </a:lnTo>
                <a:lnTo>
                  <a:pt x="93" y="17"/>
                </a:lnTo>
                <a:lnTo>
                  <a:pt x="92" y="14"/>
                </a:lnTo>
                <a:lnTo>
                  <a:pt x="92" y="11"/>
                </a:lnTo>
                <a:lnTo>
                  <a:pt x="91" y="6"/>
                </a:lnTo>
                <a:lnTo>
                  <a:pt x="89" y="4"/>
                </a:lnTo>
                <a:lnTo>
                  <a:pt x="87" y="2"/>
                </a:lnTo>
                <a:lnTo>
                  <a:pt x="76" y="1"/>
                </a:lnTo>
                <a:lnTo>
                  <a:pt x="71" y="0"/>
                </a:lnTo>
                <a:lnTo>
                  <a:pt x="66" y="0"/>
                </a:lnTo>
                <a:lnTo>
                  <a:pt x="70" y="8"/>
                </a:lnTo>
                <a:lnTo>
                  <a:pt x="73" y="16"/>
                </a:lnTo>
                <a:lnTo>
                  <a:pt x="75" y="24"/>
                </a:lnTo>
                <a:lnTo>
                  <a:pt x="76" y="32"/>
                </a:lnTo>
                <a:lnTo>
                  <a:pt x="78" y="67"/>
                </a:lnTo>
                <a:lnTo>
                  <a:pt x="78" y="68"/>
                </a:lnTo>
                <a:lnTo>
                  <a:pt x="78" y="70"/>
                </a:lnTo>
                <a:lnTo>
                  <a:pt x="78" y="73"/>
                </a:lnTo>
                <a:lnTo>
                  <a:pt x="77" y="76"/>
                </a:lnTo>
                <a:lnTo>
                  <a:pt x="78" y="81"/>
                </a:lnTo>
                <a:lnTo>
                  <a:pt x="78" y="87"/>
                </a:lnTo>
                <a:lnTo>
                  <a:pt x="78" y="89"/>
                </a:lnTo>
                <a:lnTo>
                  <a:pt x="77" y="92"/>
                </a:lnTo>
                <a:lnTo>
                  <a:pt x="75" y="100"/>
                </a:lnTo>
                <a:lnTo>
                  <a:pt x="73" y="107"/>
                </a:lnTo>
                <a:lnTo>
                  <a:pt x="69" y="115"/>
                </a:lnTo>
                <a:lnTo>
                  <a:pt x="67" y="119"/>
                </a:lnTo>
                <a:lnTo>
                  <a:pt x="65" y="122"/>
                </a:lnTo>
                <a:lnTo>
                  <a:pt x="63" y="119"/>
                </a:lnTo>
                <a:lnTo>
                  <a:pt x="62" y="116"/>
                </a:lnTo>
                <a:lnTo>
                  <a:pt x="60" y="110"/>
                </a:lnTo>
                <a:lnTo>
                  <a:pt x="60" y="104"/>
                </a:lnTo>
                <a:lnTo>
                  <a:pt x="58" y="98"/>
                </a:lnTo>
                <a:lnTo>
                  <a:pt x="56" y="92"/>
                </a:lnTo>
                <a:lnTo>
                  <a:pt x="56" y="86"/>
                </a:lnTo>
                <a:lnTo>
                  <a:pt x="55" y="79"/>
                </a:lnTo>
                <a:lnTo>
                  <a:pt x="55" y="74"/>
                </a:lnTo>
                <a:lnTo>
                  <a:pt x="56" y="61"/>
                </a:lnTo>
                <a:lnTo>
                  <a:pt x="55" y="55"/>
                </a:lnTo>
                <a:lnTo>
                  <a:pt x="54" y="50"/>
                </a:lnTo>
                <a:lnTo>
                  <a:pt x="54" y="48"/>
                </a:lnTo>
                <a:lnTo>
                  <a:pt x="54" y="46"/>
                </a:lnTo>
                <a:lnTo>
                  <a:pt x="52" y="42"/>
                </a:lnTo>
                <a:lnTo>
                  <a:pt x="50" y="38"/>
                </a:lnTo>
                <a:lnTo>
                  <a:pt x="50" y="36"/>
                </a:lnTo>
                <a:lnTo>
                  <a:pt x="49" y="35"/>
                </a:lnTo>
                <a:lnTo>
                  <a:pt x="49" y="33"/>
                </a:lnTo>
                <a:lnTo>
                  <a:pt x="49" y="32"/>
                </a:lnTo>
                <a:lnTo>
                  <a:pt x="49" y="30"/>
                </a:lnTo>
                <a:lnTo>
                  <a:pt x="49" y="29"/>
                </a:lnTo>
                <a:lnTo>
                  <a:pt x="45" y="19"/>
                </a:lnTo>
                <a:lnTo>
                  <a:pt x="43" y="14"/>
                </a:lnTo>
                <a:lnTo>
                  <a:pt x="42" y="9"/>
                </a:lnTo>
                <a:lnTo>
                  <a:pt x="41" y="7"/>
                </a:lnTo>
                <a:lnTo>
                  <a:pt x="39" y="4"/>
                </a:lnTo>
                <a:lnTo>
                  <a:pt x="37" y="3"/>
                </a:lnTo>
                <a:lnTo>
                  <a:pt x="34" y="2"/>
                </a:lnTo>
                <a:lnTo>
                  <a:pt x="30" y="3"/>
                </a:lnTo>
                <a:lnTo>
                  <a:pt x="25" y="5"/>
                </a:lnTo>
                <a:lnTo>
                  <a:pt x="20" y="7"/>
                </a:lnTo>
                <a:lnTo>
                  <a:pt x="15" y="8"/>
                </a:lnTo>
                <a:lnTo>
                  <a:pt x="13" y="10"/>
                </a:lnTo>
                <a:lnTo>
                  <a:pt x="12" y="11"/>
                </a:lnTo>
                <a:lnTo>
                  <a:pt x="11" y="12"/>
                </a:lnTo>
                <a:lnTo>
                  <a:pt x="12" y="13"/>
                </a:lnTo>
                <a:lnTo>
                  <a:pt x="15" y="16"/>
                </a:lnTo>
                <a:lnTo>
                  <a:pt x="17" y="19"/>
                </a:lnTo>
                <a:lnTo>
                  <a:pt x="19" y="23"/>
                </a:lnTo>
                <a:lnTo>
                  <a:pt x="22" y="26"/>
                </a:lnTo>
              </a:path>
            </a:pathLst>
          </a:custGeom>
          <a:solidFill>
            <a:srgbClr val="00B261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4" name="Freeform 226"/>
          <p:cNvSpPr>
            <a:spLocks/>
          </p:cNvSpPr>
          <p:nvPr/>
        </p:nvSpPr>
        <p:spPr bwMode="auto">
          <a:xfrm>
            <a:off x="7123113" y="3552028"/>
            <a:ext cx="22225" cy="115887"/>
          </a:xfrm>
          <a:custGeom>
            <a:avLst/>
            <a:gdLst>
              <a:gd name="T0" fmla="*/ 3 w 32"/>
              <a:gd name="T1" fmla="*/ 12 h 88"/>
              <a:gd name="T2" fmla="*/ 6 w 32"/>
              <a:gd name="T3" fmla="*/ 14 h 88"/>
              <a:gd name="T4" fmla="*/ 7 w 32"/>
              <a:gd name="T5" fmla="*/ 15 h 88"/>
              <a:gd name="T6" fmla="*/ 8 w 32"/>
              <a:gd name="T7" fmla="*/ 17 h 88"/>
              <a:gd name="T8" fmla="*/ 8 w 32"/>
              <a:gd name="T9" fmla="*/ 21 h 88"/>
              <a:gd name="T10" fmla="*/ 8 w 32"/>
              <a:gd name="T11" fmla="*/ 22 h 88"/>
              <a:gd name="T12" fmla="*/ 8 w 32"/>
              <a:gd name="T13" fmla="*/ 24 h 88"/>
              <a:gd name="T14" fmla="*/ 10 w 32"/>
              <a:gd name="T15" fmla="*/ 28 h 88"/>
              <a:gd name="T16" fmla="*/ 12 w 32"/>
              <a:gd name="T17" fmla="*/ 31 h 88"/>
              <a:gd name="T18" fmla="*/ 14 w 32"/>
              <a:gd name="T19" fmla="*/ 39 h 88"/>
              <a:gd name="T20" fmla="*/ 16 w 32"/>
              <a:gd name="T21" fmla="*/ 47 h 88"/>
              <a:gd name="T22" fmla="*/ 18 w 32"/>
              <a:gd name="T23" fmla="*/ 50 h 88"/>
              <a:gd name="T24" fmla="*/ 20 w 32"/>
              <a:gd name="T25" fmla="*/ 54 h 88"/>
              <a:gd name="T26" fmla="*/ 20 w 32"/>
              <a:gd name="T27" fmla="*/ 56 h 88"/>
              <a:gd name="T28" fmla="*/ 19 w 32"/>
              <a:gd name="T29" fmla="*/ 59 h 88"/>
              <a:gd name="T30" fmla="*/ 19 w 32"/>
              <a:gd name="T31" fmla="*/ 62 h 88"/>
              <a:gd name="T32" fmla="*/ 18 w 32"/>
              <a:gd name="T33" fmla="*/ 64 h 88"/>
              <a:gd name="T34" fmla="*/ 20 w 32"/>
              <a:gd name="T35" fmla="*/ 70 h 88"/>
              <a:gd name="T36" fmla="*/ 21 w 32"/>
              <a:gd name="T37" fmla="*/ 76 h 88"/>
              <a:gd name="T38" fmla="*/ 24 w 32"/>
              <a:gd name="T39" fmla="*/ 82 h 88"/>
              <a:gd name="T40" fmla="*/ 27 w 32"/>
              <a:gd name="T41" fmla="*/ 87 h 88"/>
              <a:gd name="T42" fmla="*/ 29 w 32"/>
              <a:gd name="T43" fmla="*/ 86 h 88"/>
              <a:gd name="T44" fmla="*/ 30 w 32"/>
              <a:gd name="T45" fmla="*/ 84 h 88"/>
              <a:gd name="T46" fmla="*/ 31 w 32"/>
              <a:gd name="T47" fmla="*/ 80 h 88"/>
              <a:gd name="T48" fmla="*/ 31 w 32"/>
              <a:gd name="T49" fmla="*/ 76 h 88"/>
              <a:gd name="T50" fmla="*/ 31 w 32"/>
              <a:gd name="T51" fmla="*/ 73 h 88"/>
              <a:gd name="T52" fmla="*/ 30 w 32"/>
              <a:gd name="T53" fmla="*/ 64 h 88"/>
              <a:gd name="T54" fmla="*/ 29 w 32"/>
              <a:gd name="T55" fmla="*/ 54 h 88"/>
              <a:gd name="T56" fmla="*/ 28 w 32"/>
              <a:gd name="T57" fmla="*/ 44 h 88"/>
              <a:gd name="T58" fmla="*/ 27 w 32"/>
              <a:gd name="T59" fmla="*/ 33 h 88"/>
              <a:gd name="T60" fmla="*/ 28 w 32"/>
              <a:gd name="T61" fmla="*/ 31 h 88"/>
              <a:gd name="T62" fmla="*/ 28 w 32"/>
              <a:gd name="T63" fmla="*/ 29 h 88"/>
              <a:gd name="T64" fmla="*/ 29 w 32"/>
              <a:gd name="T65" fmla="*/ 25 h 88"/>
              <a:gd name="T66" fmla="*/ 28 w 32"/>
              <a:gd name="T67" fmla="*/ 23 h 88"/>
              <a:gd name="T68" fmla="*/ 24 w 32"/>
              <a:gd name="T69" fmla="*/ 16 h 88"/>
              <a:gd name="T70" fmla="*/ 21 w 32"/>
              <a:gd name="T71" fmla="*/ 9 h 88"/>
              <a:gd name="T72" fmla="*/ 19 w 32"/>
              <a:gd name="T73" fmla="*/ 6 h 88"/>
              <a:gd name="T74" fmla="*/ 17 w 32"/>
              <a:gd name="T75" fmla="*/ 3 h 88"/>
              <a:gd name="T76" fmla="*/ 14 w 32"/>
              <a:gd name="T77" fmla="*/ 1 h 88"/>
              <a:gd name="T78" fmla="*/ 11 w 32"/>
              <a:gd name="T79" fmla="*/ 0 h 88"/>
              <a:gd name="T80" fmla="*/ 9 w 32"/>
              <a:gd name="T81" fmla="*/ 0 h 88"/>
              <a:gd name="T82" fmla="*/ 6 w 32"/>
              <a:gd name="T83" fmla="*/ 0 h 88"/>
              <a:gd name="T84" fmla="*/ 4 w 32"/>
              <a:gd name="T85" fmla="*/ 2 h 88"/>
              <a:gd name="T86" fmla="*/ 2 w 32"/>
              <a:gd name="T87" fmla="*/ 4 h 88"/>
              <a:gd name="T88" fmla="*/ 0 w 32"/>
              <a:gd name="T89" fmla="*/ 6 h 88"/>
              <a:gd name="T90" fmla="*/ 0 w 32"/>
              <a:gd name="T91" fmla="*/ 8 h 88"/>
              <a:gd name="T92" fmla="*/ 0 w 32"/>
              <a:gd name="T93" fmla="*/ 9 h 88"/>
              <a:gd name="T94" fmla="*/ 1 w 32"/>
              <a:gd name="T95" fmla="*/ 10 h 88"/>
              <a:gd name="T96" fmla="*/ 2 w 32"/>
              <a:gd name="T97" fmla="*/ 11 h 88"/>
              <a:gd name="T98" fmla="*/ 3 w 32"/>
              <a:gd name="T99" fmla="*/ 12 h 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"/>
              <a:gd name="T151" fmla="*/ 0 h 88"/>
              <a:gd name="T152" fmla="*/ 32 w 32"/>
              <a:gd name="T153" fmla="*/ 88 h 8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" h="88">
                <a:moveTo>
                  <a:pt x="3" y="12"/>
                </a:moveTo>
                <a:lnTo>
                  <a:pt x="6" y="14"/>
                </a:lnTo>
                <a:lnTo>
                  <a:pt x="7" y="15"/>
                </a:lnTo>
                <a:lnTo>
                  <a:pt x="8" y="17"/>
                </a:lnTo>
                <a:lnTo>
                  <a:pt x="8" y="21"/>
                </a:lnTo>
                <a:lnTo>
                  <a:pt x="8" y="22"/>
                </a:lnTo>
                <a:lnTo>
                  <a:pt x="8" y="24"/>
                </a:lnTo>
                <a:lnTo>
                  <a:pt x="10" y="28"/>
                </a:lnTo>
                <a:lnTo>
                  <a:pt x="12" y="31"/>
                </a:lnTo>
                <a:lnTo>
                  <a:pt x="14" y="39"/>
                </a:lnTo>
                <a:lnTo>
                  <a:pt x="16" y="47"/>
                </a:lnTo>
                <a:lnTo>
                  <a:pt x="18" y="50"/>
                </a:lnTo>
                <a:lnTo>
                  <a:pt x="20" y="54"/>
                </a:lnTo>
                <a:lnTo>
                  <a:pt x="20" y="56"/>
                </a:lnTo>
                <a:lnTo>
                  <a:pt x="19" y="59"/>
                </a:lnTo>
                <a:lnTo>
                  <a:pt x="19" y="62"/>
                </a:lnTo>
                <a:lnTo>
                  <a:pt x="18" y="64"/>
                </a:lnTo>
                <a:lnTo>
                  <a:pt x="20" y="70"/>
                </a:lnTo>
                <a:lnTo>
                  <a:pt x="21" y="76"/>
                </a:lnTo>
                <a:lnTo>
                  <a:pt x="24" y="82"/>
                </a:lnTo>
                <a:lnTo>
                  <a:pt x="27" y="87"/>
                </a:lnTo>
                <a:lnTo>
                  <a:pt x="29" y="86"/>
                </a:lnTo>
                <a:lnTo>
                  <a:pt x="30" y="84"/>
                </a:lnTo>
                <a:lnTo>
                  <a:pt x="31" y="80"/>
                </a:lnTo>
                <a:lnTo>
                  <a:pt x="31" y="76"/>
                </a:lnTo>
                <a:lnTo>
                  <a:pt x="31" y="73"/>
                </a:lnTo>
                <a:lnTo>
                  <a:pt x="30" y="64"/>
                </a:lnTo>
                <a:lnTo>
                  <a:pt x="29" y="54"/>
                </a:lnTo>
                <a:lnTo>
                  <a:pt x="28" y="44"/>
                </a:lnTo>
                <a:lnTo>
                  <a:pt x="27" y="33"/>
                </a:lnTo>
                <a:lnTo>
                  <a:pt x="28" y="31"/>
                </a:lnTo>
                <a:lnTo>
                  <a:pt x="28" y="29"/>
                </a:lnTo>
                <a:lnTo>
                  <a:pt x="29" y="25"/>
                </a:lnTo>
                <a:lnTo>
                  <a:pt x="28" y="23"/>
                </a:lnTo>
                <a:lnTo>
                  <a:pt x="24" y="16"/>
                </a:lnTo>
                <a:lnTo>
                  <a:pt x="21" y="9"/>
                </a:lnTo>
                <a:lnTo>
                  <a:pt x="19" y="6"/>
                </a:lnTo>
                <a:lnTo>
                  <a:pt x="17" y="3"/>
                </a:lnTo>
                <a:lnTo>
                  <a:pt x="14" y="1"/>
                </a:lnTo>
                <a:lnTo>
                  <a:pt x="11" y="0"/>
                </a:lnTo>
                <a:lnTo>
                  <a:pt x="9" y="0"/>
                </a:lnTo>
                <a:lnTo>
                  <a:pt x="6" y="0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1" y="10"/>
                </a:lnTo>
                <a:lnTo>
                  <a:pt x="2" y="11"/>
                </a:lnTo>
                <a:lnTo>
                  <a:pt x="3" y="12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5" name="Freeform 227"/>
          <p:cNvSpPr>
            <a:spLocks/>
          </p:cNvSpPr>
          <p:nvPr/>
        </p:nvSpPr>
        <p:spPr bwMode="auto">
          <a:xfrm>
            <a:off x="7151688" y="3532978"/>
            <a:ext cx="25400" cy="153987"/>
          </a:xfrm>
          <a:custGeom>
            <a:avLst/>
            <a:gdLst>
              <a:gd name="T0" fmla="*/ 9 w 37"/>
              <a:gd name="T1" fmla="*/ 23 h 117"/>
              <a:gd name="T2" fmla="*/ 11 w 37"/>
              <a:gd name="T3" fmla="*/ 25 h 117"/>
              <a:gd name="T4" fmla="*/ 11 w 37"/>
              <a:gd name="T5" fmla="*/ 27 h 117"/>
              <a:gd name="T6" fmla="*/ 12 w 37"/>
              <a:gd name="T7" fmla="*/ 32 h 117"/>
              <a:gd name="T8" fmla="*/ 11 w 37"/>
              <a:gd name="T9" fmla="*/ 38 h 117"/>
              <a:gd name="T10" fmla="*/ 12 w 37"/>
              <a:gd name="T11" fmla="*/ 40 h 117"/>
              <a:gd name="T12" fmla="*/ 13 w 37"/>
              <a:gd name="T13" fmla="*/ 43 h 117"/>
              <a:gd name="T14" fmla="*/ 14 w 37"/>
              <a:gd name="T15" fmla="*/ 46 h 117"/>
              <a:gd name="T16" fmla="*/ 16 w 37"/>
              <a:gd name="T17" fmla="*/ 49 h 117"/>
              <a:gd name="T18" fmla="*/ 17 w 37"/>
              <a:gd name="T19" fmla="*/ 56 h 117"/>
              <a:gd name="T20" fmla="*/ 17 w 37"/>
              <a:gd name="T21" fmla="*/ 72 h 117"/>
              <a:gd name="T22" fmla="*/ 17 w 37"/>
              <a:gd name="T23" fmla="*/ 77 h 117"/>
              <a:gd name="T24" fmla="*/ 17 w 37"/>
              <a:gd name="T25" fmla="*/ 83 h 117"/>
              <a:gd name="T26" fmla="*/ 17 w 37"/>
              <a:gd name="T27" fmla="*/ 89 h 117"/>
              <a:gd name="T28" fmla="*/ 17 w 37"/>
              <a:gd name="T29" fmla="*/ 92 h 117"/>
              <a:gd name="T30" fmla="*/ 18 w 37"/>
              <a:gd name="T31" fmla="*/ 95 h 117"/>
              <a:gd name="T32" fmla="*/ 19 w 37"/>
              <a:gd name="T33" fmla="*/ 101 h 117"/>
              <a:gd name="T34" fmla="*/ 21 w 37"/>
              <a:gd name="T35" fmla="*/ 106 h 117"/>
              <a:gd name="T36" fmla="*/ 22 w 37"/>
              <a:gd name="T37" fmla="*/ 111 h 117"/>
              <a:gd name="T38" fmla="*/ 24 w 37"/>
              <a:gd name="T39" fmla="*/ 116 h 117"/>
              <a:gd name="T40" fmla="*/ 28 w 37"/>
              <a:gd name="T41" fmla="*/ 111 h 117"/>
              <a:gd name="T42" fmla="*/ 30 w 37"/>
              <a:gd name="T43" fmla="*/ 106 h 117"/>
              <a:gd name="T44" fmla="*/ 32 w 37"/>
              <a:gd name="T45" fmla="*/ 101 h 117"/>
              <a:gd name="T46" fmla="*/ 34 w 37"/>
              <a:gd name="T47" fmla="*/ 96 h 117"/>
              <a:gd name="T48" fmla="*/ 35 w 37"/>
              <a:gd name="T49" fmla="*/ 90 h 117"/>
              <a:gd name="T50" fmla="*/ 36 w 37"/>
              <a:gd name="T51" fmla="*/ 85 h 117"/>
              <a:gd name="T52" fmla="*/ 36 w 37"/>
              <a:gd name="T53" fmla="*/ 79 h 117"/>
              <a:gd name="T54" fmla="*/ 35 w 37"/>
              <a:gd name="T55" fmla="*/ 74 h 117"/>
              <a:gd name="T56" fmla="*/ 36 w 37"/>
              <a:gd name="T57" fmla="*/ 71 h 117"/>
              <a:gd name="T58" fmla="*/ 36 w 37"/>
              <a:gd name="T59" fmla="*/ 69 h 117"/>
              <a:gd name="T60" fmla="*/ 36 w 37"/>
              <a:gd name="T61" fmla="*/ 68 h 117"/>
              <a:gd name="T62" fmla="*/ 36 w 37"/>
              <a:gd name="T63" fmla="*/ 54 h 117"/>
              <a:gd name="T64" fmla="*/ 35 w 37"/>
              <a:gd name="T65" fmla="*/ 40 h 117"/>
              <a:gd name="T66" fmla="*/ 35 w 37"/>
              <a:gd name="T67" fmla="*/ 34 h 117"/>
              <a:gd name="T68" fmla="*/ 34 w 37"/>
              <a:gd name="T69" fmla="*/ 27 h 117"/>
              <a:gd name="T70" fmla="*/ 32 w 37"/>
              <a:gd name="T71" fmla="*/ 20 h 117"/>
              <a:gd name="T72" fmla="*/ 30 w 37"/>
              <a:gd name="T73" fmla="*/ 13 h 117"/>
              <a:gd name="T74" fmla="*/ 28 w 37"/>
              <a:gd name="T75" fmla="*/ 9 h 117"/>
              <a:gd name="T76" fmla="*/ 26 w 37"/>
              <a:gd name="T77" fmla="*/ 6 h 117"/>
              <a:gd name="T78" fmla="*/ 24 w 37"/>
              <a:gd name="T79" fmla="*/ 3 h 117"/>
              <a:gd name="T80" fmla="*/ 20 w 37"/>
              <a:gd name="T81" fmla="*/ 0 h 117"/>
              <a:gd name="T82" fmla="*/ 16 w 37"/>
              <a:gd name="T83" fmla="*/ 0 h 117"/>
              <a:gd name="T84" fmla="*/ 11 w 37"/>
              <a:gd name="T85" fmla="*/ 0 h 117"/>
              <a:gd name="T86" fmla="*/ 6 w 37"/>
              <a:gd name="T87" fmla="*/ 1 h 117"/>
              <a:gd name="T88" fmla="*/ 2 w 37"/>
              <a:gd name="T89" fmla="*/ 3 h 117"/>
              <a:gd name="T90" fmla="*/ 1 w 37"/>
              <a:gd name="T91" fmla="*/ 4 h 117"/>
              <a:gd name="T92" fmla="*/ 0 w 37"/>
              <a:gd name="T93" fmla="*/ 6 h 117"/>
              <a:gd name="T94" fmla="*/ 0 w 37"/>
              <a:gd name="T95" fmla="*/ 7 h 117"/>
              <a:gd name="T96" fmla="*/ 1 w 37"/>
              <a:gd name="T97" fmla="*/ 9 h 117"/>
              <a:gd name="T98" fmla="*/ 4 w 37"/>
              <a:gd name="T99" fmla="*/ 13 h 117"/>
              <a:gd name="T100" fmla="*/ 5 w 37"/>
              <a:gd name="T101" fmla="*/ 16 h 117"/>
              <a:gd name="T102" fmla="*/ 5 w 37"/>
              <a:gd name="T103" fmla="*/ 18 h 117"/>
              <a:gd name="T104" fmla="*/ 5 w 37"/>
              <a:gd name="T105" fmla="*/ 19 h 117"/>
              <a:gd name="T106" fmla="*/ 6 w 37"/>
              <a:gd name="T107" fmla="*/ 20 h 117"/>
              <a:gd name="T108" fmla="*/ 7 w 37"/>
              <a:gd name="T109" fmla="*/ 22 h 117"/>
              <a:gd name="T110" fmla="*/ 9 w 37"/>
              <a:gd name="T111" fmla="*/ 23 h 11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37"/>
              <a:gd name="T169" fmla="*/ 0 h 117"/>
              <a:gd name="T170" fmla="*/ 37 w 37"/>
              <a:gd name="T171" fmla="*/ 117 h 117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37" h="117">
                <a:moveTo>
                  <a:pt x="9" y="23"/>
                </a:moveTo>
                <a:lnTo>
                  <a:pt x="11" y="25"/>
                </a:lnTo>
                <a:lnTo>
                  <a:pt x="11" y="27"/>
                </a:lnTo>
                <a:lnTo>
                  <a:pt x="12" y="32"/>
                </a:lnTo>
                <a:lnTo>
                  <a:pt x="11" y="38"/>
                </a:lnTo>
                <a:lnTo>
                  <a:pt x="12" y="40"/>
                </a:lnTo>
                <a:lnTo>
                  <a:pt x="13" y="43"/>
                </a:lnTo>
                <a:lnTo>
                  <a:pt x="14" y="46"/>
                </a:lnTo>
                <a:lnTo>
                  <a:pt x="16" y="49"/>
                </a:lnTo>
                <a:lnTo>
                  <a:pt x="17" y="56"/>
                </a:lnTo>
                <a:lnTo>
                  <a:pt x="17" y="72"/>
                </a:lnTo>
                <a:lnTo>
                  <a:pt x="17" y="77"/>
                </a:lnTo>
                <a:lnTo>
                  <a:pt x="17" y="83"/>
                </a:lnTo>
                <a:lnTo>
                  <a:pt x="17" y="89"/>
                </a:lnTo>
                <a:lnTo>
                  <a:pt x="17" y="92"/>
                </a:lnTo>
                <a:lnTo>
                  <a:pt x="18" y="95"/>
                </a:lnTo>
                <a:lnTo>
                  <a:pt x="19" y="101"/>
                </a:lnTo>
                <a:lnTo>
                  <a:pt x="21" y="106"/>
                </a:lnTo>
                <a:lnTo>
                  <a:pt x="22" y="111"/>
                </a:lnTo>
                <a:lnTo>
                  <a:pt x="24" y="116"/>
                </a:lnTo>
                <a:lnTo>
                  <a:pt x="28" y="111"/>
                </a:lnTo>
                <a:lnTo>
                  <a:pt x="30" y="106"/>
                </a:lnTo>
                <a:lnTo>
                  <a:pt x="32" y="101"/>
                </a:lnTo>
                <a:lnTo>
                  <a:pt x="34" y="96"/>
                </a:lnTo>
                <a:lnTo>
                  <a:pt x="35" y="90"/>
                </a:lnTo>
                <a:lnTo>
                  <a:pt x="36" y="85"/>
                </a:lnTo>
                <a:lnTo>
                  <a:pt x="36" y="79"/>
                </a:lnTo>
                <a:lnTo>
                  <a:pt x="35" y="74"/>
                </a:lnTo>
                <a:lnTo>
                  <a:pt x="36" y="71"/>
                </a:lnTo>
                <a:lnTo>
                  <a:pt x="36" y="69"/>
                </a:lnTo>
                <a:lnTo>
                  <a:pt x="36" y="68"/>
                </a:lnTo>
                <a:lnTo>
                  <a:pt x="36" y="54"/>
                </a:lnTo>
                <a:lnTo>
                  <a:pt x="35" y="40"/>
                </a:lnTo>
                <a:lnTo>
                  <a:pt x="35" y="34"/>
                </a:lnTo>
                <a:lnTo>
                  <a:pt x="34" y="27"/>
                </a:lnTo>
                <a:lnTo>
                  <a:pt x="32" y="20"/>
                </a:lnTo>
                <a:lnTo>
                  <a:pt x="30" y="13"/>
                </a:lnTo>
                <a:lnTo>
                  <a:pt x="28" y="9"/>
                </a:lnTo>
                <a:lnTo>
                  <a:pt x="26" y="6"/>
                </a:lnTo>
                <a:lnTo>
                  <a:pt x="24" y="3"/>
                </a:lnTo>
                <a:lnTo>
                  <a:pt x="20" y="0"/>
                </a:lnTo>
                <a:lnTo>
                  <a:pt x="16" y="0"/>
                </a:lnTo>
                <a:lnTo>
                  <a:pt x="11" y="0"/>
                </a:lnTo>
                <a:lnTo>
                  <a:pt x="6" y="1"/>
                </a:lnTo>
                <a:lnTo>
                  <a:pt x="2" y="3"/>
                </a:lnTo>
                <a:lnTo>
                  <a:pt x="1" y="4"/>
                </a:lnTo>
                <a:lnTo>
                  <a:pt x="0" y="6"/>
                </a:lnTo>
                <a:lnTo>
                  <a:pt x="0" y="7"/>
                </a:lnTo>
                <a:lnTo>
                  <a:pt x="1" y="9"/>
                </a:lnTo>
                <a:lnTo>
                  <a:pt x="4" y="13"/>
                </a:lnTo>
                <a:lnTo>
                  <a:pt x="5" y="16"/>
                </a:lnTo>
                <a:lnTo>
                  <a:pt x="5" y="18"/>
                </a:lnTo>
                <a:lnTo>
                  <a:pt x="5" y="19"/>
                </a:lnTo>
                <a:lnTo>
                  <a:pt x="6" y="20"/>
                </a:lnTo>
                <a:lnTo>
                  <a:pt x="7" y="22"/>
                </a:lnTo>
                <a:lnTo>
                  <a:pt x="9" y="23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6" name="Freeform 228"/>
          <p:cNvSpPr>
            <a:spLocks/>
          </p:cNvSpPr>
          <p:nvPr/>
        </p:nvSpPr>
        <p:spPr bwMode="auto">
          <a:xfrm>
            <a:off x="7188200" y="3536153"/>
            <a:ext cx="22225" cy="150812"/>
          </a:xfrm>
          <a:custGeom>
            <a:avLst/>
            <a:gdLst>
              <a:gd name="T0" fmla="*/ 4 w 33"/>
              <a:gd name="T1" fmla="*/ 29 h 115"/>
              <a:gd name="T2" fmla="*/ 5 w 33"/>
              <a:gd name="T3" fmla="*/ 37 h 115"/>
              <a:gd name="T4" fmla="*/ 6 w 33"/>
              <a:gd name="T5" fmla="*/ 45 h 115"/>
              <a:gd name="T6" fmla="*/ 10 w 33"/>
              <a:gd name="T7" fmla="*/ 62 h 115"/>
              <a:gd name="T8" fmla="*/ 11 w 33"/>
              <a:gd name="T9" fmla="*/ 63 h 115"/>
              <a:gd name="T10" fmla="*/ 10 w 33"/>
              <a:gd name="T11" fmla="*/ 65 h 115"/>
              <a:gd name="T12" fmla="*/ 9 w 33"/>
              <a:gd name="T13" fmla="*/ 66 h 115"/>
              <a:gd name="T14" fmla="*/ 9 w 33"/>
              <a:gd name="T15" fmla="*/ 69 h 115"/>
              <a:gd name="T16" fmla="*/ 10 w 33"/>
              <a:gd name="T17" fmla="*/ 75 h 115"/>
              <a:gd name="T18" fmla="*/ 11 w 33"/>
              <a:gd name="T19" fmla="*/ 82 h 115"/>
              <a:gd name="T20" fmla="*/ 12 w 33"/>
              <a:gd name="T21" fmla="*/ 88 h 115"/>
              <a:gd name="T22" fmla="*/ 13 w 33"/>
              <a:gd name="T23" fmla="*/ 95 h 115"/>
              <a:gd name="T24" fmla="*/ 13 w 33"/>
              <a:gd name="T25" fmla="*/ 99 h 115"/>
              <a:gd name="T26" fmla="*/ 14 w 33"/>
              <a:gd name="T27" fmla="*/ 103 h 115"/>
              <a:gd name="T28" fmla="*/ 14 w 33"/>
              <a:gd name="T29" fmla="*/ 108 h 115"/>
              <a:gd name="T30" fmla="*/ 14 w 33"/>
              <a:gd name="T31" fmla="*/ 112 h 115"/>
              <a:gd name="T32" fmla="*/ 14 w 33"/>
              <a:gd name="T33" fmla="*/ 113 h 115"/>
              <a:gd name="T34" fmla="*/ 15 w 33"/>
              <a:gd name="T35" fmla="*/ 113 h 115"/>
              <a:gd name="T36" fmla="*/ 16 w 33"/>
              <a:gd name="T37" fmla="*/ 114 h 115"/>
              <a:gd name="T38" fmla="*/ 17 w 33"/>
              <a:gd name="T39" fmla="*/ 113 h 115"/>
              <a:gd name="T40" fmla="*/ 19 w 33"/>
              <a:gd name="T41" fmla="*/ 110 h 115"/>
              <a:gd name="T42" fmla="*/ 20 w 33"/>
              <a:gd name="T43" fmla="*/ 107 h 115"/>
              <a:gd name="T44" fmla="*/ 22 w 33"/>
              <a:gd name="T45" fmla="*/ 101 h 115"/>
              <a:gd name="T46" fmla="*/ 26 w 33"/>
              <a:gd name="T47" fmla="*/ 86 h 115"/>
              <a:gd name="T48" fmla="*/ 28 w 33"/>
              <a:gd name="T49" fmla="*/ 78 h 115"/>
              <a:gd name="T50" fmla="*/ 29 w 33"/>
              <a:gd name="T51" fmla="*/ 75 h 115"/>
              <a:gd name="T52" fmla="*/ 29 w 33"/>
              <a:gd name="T53" fmla="*/ 71 h 115"/>
              <a:gd name="T54" fmla="*/ 29 w 33"/>
              <a:gd name="T55" fmla="*/ 58 h 115"/>
              <a:gd name="T56" fmla="*/ 30 w 33"/>
              <a:gd name="T57" fmla="*/ 52 h 115"/>
              <a:gd name="T58" fmla="*/ 31 w 33"/>
              <a:gd name="T59" fmla="*/ 45 h 115"/>
              <a:gd name="T60" fmla="*/ 31 w 33"/>
              <a:gd name="T61" fmla="*/ 41 h 115"/>
              <a:gd name="T62" fmla="*/ 32 w 33"/>
              <a:gd name="T63" fmla="*/ 37 h 115"/>
              <a:gd name="T64" fmla="*/ 32 w 33"/>
              <a:gd name="T65" fmla="*/ 33 h 115"/>
              <a:gd name="T66" fmla="*/ 32 w 33"/>
              <a:gd name="T67" fmla="*/ 29 h 115"/>
              <a:gd name="T68" fmla="*/ 30 w 33"/>
              <a:gd name="T69" fmla="*/ 25 h 115"/>
              <a:gd name="T70" fmla="*/ 29 w 33"/>
              <a:gd name="T71" fmla="*/ 20 h 115"/>
              <a:gd name="T72" fmla="*/ 28 w 33"/>
              <a:gd name="T73" fmla="*/ 16 h 115"/>
              <a:gd name="T74" fmla="*/ 26 w 33"/>
              <a:gd name="T75" fmla="*/ 12 h 115"/>
              <a:gd name="T76" fmla="*/ 24 w 33"/>
              <a:gd name="T77" fmla="*/ 9 h 115"/>
              <a:gd name="T78" fmla="*/ 21 w 33"/>
              <a:gd name="T79" fmla="*/ 8 h 115"/>
              <a:gd name="T80" fmla="*/ 14 w 33"/>
              <a:gd name="T81" fmla="*/ 5 h 115"/>
              <a:gd name="T82" fmla="*/ 0 w 33"/>
              <a:gd name="T83" fmla="*/ 0 h 115"/>
              <a:gd name="T84" fmla="*/ 0 w 33"/>
              <a:gd name="T85" fmla="*/ 4 h 115"/>
              <a:gd name="T86" fmla="*/ 1 w 33"/>
              <a:gd name="T87" fmla="*/ 8 h 115"/>
              <a:gd name="T88" fmla="*/ 3 w 33"/>
              <a:gd name="T89" fmla="*/ 16 h 115"/>
              <a:gd name="T90" fmla="*/ 3 w 33"/>
              <a:gd name="T91" fmla="*/ 18 h 115"/>
              <a:gd name="T92" fmla="*/ 4 w 33"/>
              <a:gd name="T93" fmla="*/ 20 h 115"/>
              <a:gd name="T94" fmla="*/ 5 w 33"/>
              <a:gd name="T95" fmla="*/ 22 h 115"/>
              <a:gd name="T96" fmla="*/ 5 w 33"/>
              <a:gd name="T97" fmla="*/ 23 h 115"/>
              <a:gd name="T98" fmla="*/ 5 w 33"/>
              <a:gd name="T99" fmla="*/ 25 h 115"/>
              <a:gd name="T100" fmla="*/ 4 w 33"/>
              <a:gd name="T101" fmla="*/ 26 h 115"/>
              <a:gd name="T102" fmla="*/ 4 w 33"/>
              <a:gd name="T103" fmla="*/ 28 h 115"/>
              <a:gd name="T104" fmla="*/ 4 w 33"/>
              <a:gd name="T105" fmla="*/ 29 h 11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3"/>
              <a:gd name="T160" fmla="*/ 0 h 115"/>
              <a:gd name="T161" fmla="*/ 33 w 33"/>
              <a:gd name="T162" fmla="*/ 115 h 11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3" h="115">
                <a:moveTo>
                  <a:pt x="4" y="29"/>
                </a:moveTo>
                <a:lnTo>
                  <a:pt x="5" y="37"/>
                </a:lnTo>
                <a:lnTo>
                  <a:pt x="6" y="45"/>
                </a:lnTo>
                <a:lnTo>
                  <a:pt x="10" y="62"/>
                </a:lnTo>
                <a:lnTo>
                  <a:pt x="11" y="63"/>
                </a:lnTo>
                <a:lnTo>
                  <a:pt x="10" y="65"/>
                </a:lnTo>
                <a:lnTo>
                  <a:pt x="9" y="66"/>
                </a:lnTo>
                <a:lnTo>
                  <a:pt x="9" y="69"/>
                </a:lnTo>
                <a:lnTo>
                  <a:pt x="10" y="75"/>
                </a:lnTo>
                <a:lnTo>
                  <a:pt x="11" y="82"/>
                </a:lnTo>
                <a:lnTo>
                  <a:pt x="12" y="88"/>
                </a:lnTo>
                <a:lnTo>
                  <a:pt x="13" y="95"/>
                </a:lnTo>
                <a:lnTo>
                  <a:pt x="13" y="99"/>
                </a:lnTo>
                <a:lnTo>
                  <a:pt x="14" y="103"/>
                </a:lnTo>
                <a:lnTo>
                  <a:pt x="14" y="108"/>
                </a:lnTo>
                <a:lnTo>
                  <a:pt x="14" y="112"/>
                </a:lnTo>
                <a:lnTo>
                  <a:pt x="14" y="113"/>
                </a:lnTo>
                <a:lnTo>
                  <a:pt x="15" y="113"/>
                </a:lnTo>
                <a:lnTo>
                  <a:pt x="16" y="114"/>
                </a:lnTo>
                <a:lnTo>
                  <a:pt x="17" y="113"/>
                </a:lnTo>
                <a:lnTo>
                  <a:pt x="19" y="110"/>
                </a:lnTo>
                <a:lnTo>
                  <a:pt x="20" y="107"/>
                </a:lnTo>
                <a:lnTo>
                  <a:pt x="22" y="101"/>
                </a:lnTo>
                <a:lnTo>
                  <a:pt x="26" y="86"/>
                </a:lnTo>
                <a:lnTo>
                  <a:pt x="28" y="78"/>
                </a:lnTo>
                <a:lnTo>
                  <a:pt x="29" y="75"/>
                </a:lnTo>
                <a:lnTo>
                  <a:pt x="29" y="71"/>
                </a:lnTo>
                <a:lnTo>
                  <a:pt x="29" y="58"/>
                </a:lnTo>
                <a:lnTo>
                  <a:pt x="30" y="52"/>
                </a:lnTo>
                <a:lnTo>
                  <a:pt x="31" y="45"/>
                </a:lnTo>
                <a:lnTo>
                  <a:pt x="31" y="41"/>
                </a:lnTo>
                <a:lnTo>
                  <a:pt x="32" y="37"/>
                </a:lnTo>
                <a:lnTo>
                  <a:pt x="32" y="33"/>
                </a:lnTo>
                <a:lnTo>
                  <a:pt x="32" y="29"/>
                </a:lnTo>
                <a:lnTo>
                  <a:pt x="30" y="25"/>
                </a:lnTo>
                <a:lnTo>
                  <a:pt x="29" y="20"/>
                </a:lnTo>
                <a:lnTo>
                  <a:pt x="28" y="16"/>
                </a:lnTo>
                <a:lnTo>
                  <a:pt x="26" y="12"/>
                </a:lnTo>
                <a:lnTo>
                  <a:pt x="24" y="9"/>
                </a:lnTo>
                <a:lnTo>
                  <a:pt x="21" y="8"/>
                </a:lnTo>
                <a:lnTo>
                  <a:pt x="14" y="5"/>
                </a:lnTo>
                <a:lnTo>
                  <a:pt x="0" y="0"/>
                </a:lnTo>
                <a:lnTo>
                  <a:pt x="0" y="4"/>
                </a:lnTo>
                <a:lnTo>
                  <a:pt x="1" y="8"/>
                </a:lnTo>
                <a:lnTo>
                  <a:pt x="3" y="16"/>
                </a:lnTo>
                <a:lnTo>
                  <a:pt x="3" y="18"/>
                </a:lnTo>
                <a:lnTo>
                  <a:pt x="4" y="20"/>
                </a:lnTo>
                <a:lnTo>
                  <a:pt x="5" y="22"/>
                </a:lnTo>
                <a:lnTo>
                  <a:pt x="5" y="23"/>
                </a:lnTo>
                <a:lnTo>
                  <a:pt x="5" y="25"/>
                </a:lnTo>
                <a:lnTo>
                  <a:pt x="4" y="26"/>
                </a:lnTo>
                <a:lnTo>
                  <a:pt x="4" y="28"/>
                </a:lnTo>
                <a:lnTo>
                  <a:pt x="4" y="29"/>
                </a:lnTo>
              </a:path>
            </a:pathLst>
          </a:custGeom>
          <a:solidFill>
            <a:srgbClr val="FF30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7" name="Freeform 232"/>
          <p:cNvSpPr>
            <a:spLocks/>
          </p:cNvSpPr>
          <p:nvPr/>
        </p:nvSpPr>
        <p:spPr bwMode="auto">
          <a:xfrm>
            <a:off x="7131050" y="3575840"/>
            <a:ext cx="11113" cy="55563"/>
          </a:xfrm>
          <a:custGeom>
            <a:avLst/>
            <a:gdLst>
              <a:gd name="T0" fmla="*/ 2 w 17"/>
              <a:gd name="T1" fmla="*/ 6 h 43"/>
              <a:gd name="T2" fmla="*/ 3 w 17"/>
              <a:gd name="T3" fmla="*/ 7 h 43"/>
              <a:gd name="T4" fmla="*/ 4 w 17"/>
              <a:gd name="T5" fmla="*/ 8 h 43"/>
              <a:gd name="T6" fmla="*/ 4 w 17"/>
              <a:gd name="T7" fmla="*/ 10 h 43"/>
              <a:gd name="T8" fmla="*/ 4 w 17"/>
              <a:gd name="T9" fmla="*/ 11 h 43"/>
              <a:gd name="T10" fmla="*/ 6 w 17"/>
              <a:gd name="T11" fmla="*/ 15 h 43"/>
              <a:gd name="T12" fmla="*/ 7 w 17"/>
              <a:gd name="T13" fmla="*/ 19 h 43"/>
              <a:gd name="T14" fmla="*/ 8 w 17"/>
              <a:gd name="T15" fmla="*/ 22 h 43"/>
              <a:gd name="T16" fmla="*/ 9 w 17"/>
              <a:gd name="T17" fmla="*/ 26 h 43"/>
              <a:gd name="T18" fmla="*/ 10 w 17"/>
              <a:gd name="T19" fmla="*/ 27 h 43"/>
              <a:gd name="T20" fmla="*/ 9 w 17"/>
              <a:gd name="T21" fmla="*/ 28 h 43"/>
              <a:gd name="T22" fmla="*/ 9 w 17"/>
              <a:gd name="T23" fmla="*/ 31 h 43"/>
              <a:gd name="T24" fmla="*/ 10 w 17"/>
              <a:gd name="T25" fmla="*/ 37 h 43"/>
              <a:gd name="T26" fmla="*/ 11 w 17"/>
              <a:gd name="T27" fmla="*/ 39 h 43"/>
              <a:gd name="T28" fmla="*/ 13 w 17"/>
              <a:gd name="T29" fmla="*/ 42 h 43"/>
              <a:gd name="T30" fmla="*/ 14 w 17"/>
              <a:gd name="T31" fmla="*/ 40 h 43"/>
              <a:gd name="T32" fmla="*/ 16 w 17"/>
              <a:gd name="T33" fmla="*/ 39 h 43"/>
              <a:gd name="T34" fmla="*/ 16 w 17"/>
              <a:gd name="T35" fmla="*/ 37 h 43"/>
              <a:gd name="T36" fmla="*/ 16 w 17"/>
              <a:gd name="T37" fmla="*/ 35 h 43"/>
              <a:gd name="T38" fmla="*/ 16 w 17"/>
              <a:gd name="T39" fmla="*/ 31 h 43"/>
              <a:gd name="T40" fmla="*/ 14 w 17"/>
              <a:gd name="T41" fmla="*/ 26 h 43"/>
              <a:gd name="T42" fmla="*/ 13 w 17"/>
              <a:gd name="T43" fmla="*/ 21 h 43"/>
              <a:gd name="T44" fmla="*/ 13 w 17"/>
              <a:gd name="T45" fmla="*/ 16 h 43"/>
              <a:gd name="T46" fmla="*/ 13 w 17"/>
              <a:gd name="T47" fmla="*/ 14 h 43"/>
              <a:gd name="T48" fmla="*/ 14 w 17"/>
              <a:gd name="T49" fmla="*/ 12 h 43"/>
              <a:gd name="T50" fmla="*/ 14 w 17"/>
              <a:gd name="T51" fmla="*/ 11 h 43"/>
              <a:gd name="T52" fmla="*/ 10 w 17"/>
              <a:gd name="T53" fmla="*/ 4 h 43"/>
              <a:gd name="T54" fmla="*/ 8 w 17"/>
              <a:gd name="T55" fmla="*/ 2 h 43"/>
              <a:gd name="T56" fmla="*/ 7 w 17"/>
              <a:gd name="T57" fmla="*/ 0 h 43"/>
              <a:gd name="T58" fmla="*/ 5 w 17"/>
              <a:gd name="T59" fmla="*/ 0 h 43"/>
              <a:gd name="T60" fmla="*/ 4 w 17"/>
              <a:gd name="T61" fmla="*/ 0 h 43"/>
              <a:gd name="T62" fmla="*/ 3 w 17"/>
              <a:gd name="T63" fmla="*/ 0 h 43"/>
              <a:gd name="T64" fmla="*/ 1 w 17"/>
              <a:gd name="T65" fmla="*/ 2 h 43"/>
              <a:gd name="T66" fmla="*/ 0 w 17"/>
              <a:gd name="T67" fmla="*/ 3 h 43"/>
              <a:gd name="T68" fmla="*/ 0 w 17"/>
              <a:gd name="T69" fmla="*/ 4 h 43"/>
              <a:gd name="T70" fmla="*/ 0 w 17"/>
              <a:gd name="T71" fmla="*/ 5 h 43"/>
              <a:gd name="T72" fmla="*/ 2 w 17"/>
              <a:gd name="T73" fmla="*/ 6 h 4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7"/>
              <a:gd name="T112" fmla="*/ 0 h 43"/>
              <a:gd name="T113" fmla="*/ 17 w 17"/>
              <a:gd name="T114" fmla="*/ 43 h 4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7" h="43">
                <a:moveTo>
                  <a:pt x="2" y="6"/>
                </a:moveTo>
                <a:lnTo>
                  <a:pt x="3" y="7"/>
                </a:lnTo>
                <a:lnTo>
                  <a:pt x="4" y="8"/>
                </a:lnTo>
                <a:lnTo>
                  <a:pt x="4" y="10"/>
                </a:lnTo>
                <a:lnTo>
                  <a:pt x="4" y="11"/>
                </a:lnTo>
                <a:lnTo>
                  <a:pt x="6" y="15"/>
                </a:lnTo>
                <a:lnTo>
                  <a:pt x="7" y="19"/>
                </a:lnTo>
                <a:lnTo>
                  <a:pt x="8" y="22"/>
                </a:lnTo>
                <a:lnTo>
                  <a:pt x="9" y="26"/>
                </a:lnTo>
                <a:lnTo>
                  <a:pt x="10" y="27"/>
                </a:lnTo>
                <a:lnTo>
                  <a:pt x="9" y="28"/>
                </a:lnTo>
                <a:lnTo>
                  <a:pt x="9" y="31"/>
                </a:lnTo>
                <a:lnTo>
                  <a:pt x="10" y="37"/>
                </a:lnTo>
                <a:lnTo>
                  <a:pt x="11" y="39"/>
                </a:lnTo>
                <a:lnTo>
                  <a:pt x="13" y="42"/>
                </a:lnTo>
                <a:lnTo>
                  <a:pt x="14" y="40"/>
                </a:lnTo>
                <a:lnTo>
                  <a:pt x="16" y="39"/>
                </a:lnTo>
                <a:lnTo>
                  <a:pt x="16" y="37"/>
                </a:lnTo>
                <a:lnTo>
                  <a:pt x="16" y="35"/>
                </a:lnTo>
                <a:lnTo>
                  <a:pt x="16" y="31"/>
                </a:lnTo>
                <a:lnTo>
                  <a:pt x="14" y="26"/>
                </a:lnTo>
                <a:lnTo>
                  <a:pt x="13" y="21"/>
                </a:lnTo>
                <a:lnTo>
                  <a:pt x="13" y="16"/>
                </a:lnTo>
                <a:lnTo>
                  <a:pt x="13" y="14"/>
                </a:lnTo>
                <a:lnTo>
                  <a:pt x="14" y="12"/>
                </a:lnTo>
                <a:lnTo>
                  <a:pt x="14" y="11"/>
                </a:lnTo>
                <a:lnTo>
                  <a:pt x="10" y="4"/>
                </a:lnTo>
                <a:lnTo>
                  <a:pt x="8" y="2"/>
                </a:lnTo>
                <a:lnTo>
                  <a:pt x="7" y="0"/>
                </a:lnTo>
                <a:lnTo>
                  <a:pt x="5" y="0"/>
                </a:lnTo>
                <a:lnTo>
                  <a:pt x="4" y="0"/>
                </a:lnTo>
                <a:lnTo>
                  <a:pt x="3" y="0"/>
                </a:lnTo>
                <a:lnTo>
                  <a:pt x="1" y="2"/>
                </a:lnTo>
                <a:lnTo>
                  <a:pt x="0" y="3"/>
                </a:lnTo>
                <a:lnTo>
                  <a:pt x="0" y="4"/>
                </a:lnTo>
                <a:lnTo>
                  <a:pt x="0" y="5"/>
                </a:lnTo>
                <a:lnTo>
                  <a:pt x="2" y="6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8" name="Freeform 233"/>
          <p:cNvSpPr>
            <a:spLocks/>
          </p:cNvSpPr>
          <p:nvPr/>
        </p:nvSpPr>
        <p:spPr bwMode="auto">
          <a:xfrm>
            <a:off x="7159625" y="3561553"/>
            <a:ext cx="12700" cy="76200"/>
          </a:xfrm>
          <a:custGeom>
            <a:avLst/>
            <a:gdLst>
              <a:gd name="T0" fmla="*/ 4 w 18"/>
              <a:gd name="T1" fmla="*/ 11 h 57"/>
              <a:gd name="T2" fmla="*/ 5 w 18"/>
              <a:gd name="T3" fmla="*/ 12 h 57"/>
              <a:gd name="T4" fmla="*/ 5 w 18"/>
              <a:gd name="T5" fmla="*/ 13 h 57"/>
              <a:gd name="T6" fmla="*/ 5 w 18"/>
              <a:gd name="T7" fmla="*/ 16 h 57"/>
              <a:gd name="T8" fmla="*/ 5 w 18"/>
              <a:gd name="T9" fmla="*/ 18 h 57"/>
              <a:gd name="T10" fmla="*/ 6 w 18"/>
              <a:gd name="T11" fmla="*/ 21 h 57"/>
              <a:gd name="T12" fmla="*/ 7 w 18"/>
              <a:gd name="T13" fmla="*/ 24 h 57"/>
              <a:gd name="T14" fmla="*/ 8 w 18"/>
              <a:gd name="T15" fmla="*/ 27 h 57"/>
              <a:gd name="T16" fmla="*/ 8 w 18"/>
              <a:gd name="T17" fmla="*/ 34 h 57"/>
              <a:gd name="T18" fmla="*/ 8 w 18"/>
              <a:gd name="T19" fmla="*/ 40 h 57"/>
              <a:gd name="T20" fmla="*/ 8 w 18"/>
              <a:gd name="T21" fmla="*/ 43 h 57"/>
              <a:gd name="T22" fmla="*/ 8 w 18"/>
              <a:gd name="T23" fmla="*/ 46 h 57"/>
              <a:gd name="T24" fmla="*/ 10 w 18"/>
              <a:gd name="T25" fmla="*/ 51 h 57"/>
              <a:gd name="T26" fmla="*/ 10 w 18"/>
              <a:gd name="T27" fmla="*/ 54 h 57"/>
              <a:gd name="T28" fmla="*/ 11 w 18"/>
              <a:gd name="T29" fmla="*/ 56 h 57"/>
              <a:gd name="T30" fmla="*/ 14 w 18"/>
              <a:gd name="T31" fmla="*/ 51 h 57"/>
              <a:gd name="T32" fmla="*/ 16 w 18"/>
              <a:gd name="T33" fmla="*/ 46 h 57"/>
              <a:gd name="T34" fmla="*/ 17 w 18"/>
              <a:gd name="T35" fmla="*/ 41 h 57"/>
              <a:gd name="T36" fmla="*/ 16 w 18"/>
              <a:gd name="T37" fmla="*/ 36 h 57"/>
              <a:gd name="T38" fmla="*/ 17 w 18"/>
              <a:gd name="T39" fmla="*/ 34 h 57"/>
              <a:gd name="T40" fmla="*/ 17 w 18"/>
              <a:gd name="T41" fmla="*/ 33 h 57"/>
              <a:gd name="T42" fmla="*/ 17 w 18"/>
              <a:gd name="T43" fmla="*/ 20 h 57"/>
              <a:gd name="T44" fmla="*/ 16 w 18"/>
              <a:gd name="T45" fmla="*/ 13 h 57"/>
              <a:gd name="T46" fmla="*/ 14 w 18"/>
              <a:gd name="T47" fmla="*/ 6 h 57"/>
              <a:gd name="T48" fmla="*/ 12 w 18"/>
              <a:gd name="T49" fmla="*/ 3 h 57"/>
              <a:gd name="T50" fmla="*/ 11 w 18"/>
              <a:gd name="T51" fmla="*/ 1 h 57"/>
              <a:gd name="T52" fmla="*/ 10 w 18"/>
              <a:gd name="T53" fmla="*/ 0 h 57"/>
              <a:gd name="T54" fmla="*/ 7 w 18"/>
              <a:gd name="T55" fmla="*/ 0 h 57"/>
              <a:gd name="T56" fmla="*/ 5 w 18"/>
              <a:gd name="T57" fmla="*/ 0 h 57"/>
              <a:gd name="T58" fmla="*/ 3 w 18"/>
              <a:gd name="T59" fmla="*/ 1 h 57"/>
              <a:gd name="T60" fmla="*/ 1 w 18"/>
              <a:gd name="T61" fmla="*/ 1 h 57"/>
              <a:gd name="T62" fmla="*/ 0 w 18"/>
              <a:gd name="T63" fmla="*/ 2 h 57"/>
              <a:gd name="T64" fmla="*/ 0 w 18"/>
              <a:gd name="T65" fmla="*/ 3 h 57"/>
              <a:gd name="T66" fmla="*/ 1 w 18"/>
              <a:gd name="T67" fmla="*/ 5 h 57"/>
              <a:gd name="T68" fmla="*/ 2 w 18"/>
              <a:gd name="T69" fmla="*/ 6 h 57"/>
              <a:gd name="T70" fmla="*/ 2 w 18"/>
              <a:gd name="T71" fmla="*/ 9 h 57"/>
              <a:gd name="T72" fmla="*/ 3 w 18"/>
              <a:gd name="T73" fmla="*/ 10 h 57"/>
              <a:gd name="T74" fmla="*/ 4 w 18"/>
              <a:gd name="T75" fmla="*/ 11 h 5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8"/>
              <a:gd name="T115" fmla="*/ 0 h 57"/>
              <a:gd name="T116" fmla="*/ 18 w 18"/>
              <a:gd name="T117" fmla="*/ 57 h 5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8" h="57">
                <a:moveTo>
                  <a:pt x="4" y="11"/>
                </a:moveTo>
                <a:lnTo>
                  <a:pt x="5" y="12"/>
                </a:lnTo>
                <a:lnTo>
                  <a:pt x="5" y="13"/>
                </a:lnTo>
                <a:lnTo>
                  <a:pt x="5" y="16"/>
                </a:lnTo>
                <a:lnTo>
                  <a:pt x="5" y="18"/>
                </a:lnTo>
                <a:lnTo>
                  <a:pt x="6" y="21"/>
                </a:lnTo>
                <a:lnTo>
                  <a:pt x="7" y="24"/>
                </a:lnTo>
                <a:lnTo>
                  <a:pt x="8" y="27"/>
                </a:lnTo>
                <a:lnTo>
                  <a:pt x="8" y="34"/>
                </a:lnTo>
                <a:lnTo>
                  <a:pt x="8" y="40"/>
                </a:lnTo>
                <a:lnTo>
                  <a:pt x="8" y="43"/>
                </a:lnTo>
                <a:lnTo>
                  <a:pt x="8" y="46"/>
                </a:lnTo>
                <a:lnTo>
                  <a:pt x="10" y="51"/>
                </a:lnTo>
                <a:lnTo>
                  <a:pt x="10" y="54"/>
                </a:lnTo>
                <a:lnTo>
                  <a:pt x="11" y="56"/>
                </a:lnTo>
                <a:lnTo>
                  <a:pt x="14" y="51"/>
                </a:lnTo>
                <a:lnTo>
                  <a:pt x="16" y="46"/>
                </a:lnTo>
                <a:lnTo>
                  <a:pt x="17" y="41"/>
                </a:lnTo>
                <a:lnTo>
                  <a:pt x="16" y="36"/>
                </a:lnTo>
                <a:lnTo>
                  <a:pt x="17" y="34"/>
                </a:lnTo>
                <a:lnTo>
                  <a:pt x="17" y="33"/>
                </a:lnTo>
                <a:lnTo>
                  <a:pt x="17" y="20"/>
                </a:lnTo>
                <a:lnTo>
                  <a:pt x="16" y="13"/>
                </a:lnTo>
                <a:lnTo>
                  <a:pt x="14" y="6"/>
                </a:lnTo>
                <a:lnTo>
                  <a:pt x="12" y="3"/>
                </a:lnTo>
                <a:lnTo>
                  <a:pt x="11" y="1"/>
                </a:lnTo>
                <a:lnTo>
                  <a:pt x="10" y="0"/>
                </a:lnTo>
                <a:lnTo>
                  <a:pt x="7" y="0"/>
                </a:lnTo>
                <a:lnTo>
                  <a:pt x="5" y="0"/>
                </a:lnTo>
                <a:lnTo>
                  <a:pt x="3" y="1"/>
                </a:lnTo>
                <a:lnTo>
                  <a:pt x="1" y="1"/>
                </a:lnTo>
                <a:lnTo>
                  <a:pt x="0" y="2"/>
                </a:lnTo>
                <a:lnTo>
                  <a:pt x="0" y="3"/>
                </a:lnTo>
                <a:lnTo>
                  <a:pt x="1" y="5"/>
                </a:lnTo>
                <a:lnTo>
                  <a:pt x="2" y="6"/>
                </a:lnTo>
                <a:lnTo>
                  <a:pt x="2" y="9"/>
                </a:lnTo>
                <a:lnTo>
                  <a:pt x="3" y="10"/>
                </a:lnTo>
                <a:lnTo>
                  <a:pt x="4" y="11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9" name="Freeform 234"/>
          <p:cNvSpPr>
            <a:spLocks/>
          </p:cNvSpPr>
          <p:nvPr/>
        </p:nvSpPr>
        <p:spPr bwMode="auto">
          <a:xfrm>
            <a:off x="7164388" y="2436015"/>
            <a:ext cx="12700" cy="73025"/>
          </a:xfrm>
          <a:custGeom>
            <a:avLst/>
            <a:gdLst>
              <a:gd name="T0" fmla="*/ 2 w 17"/>
              <a:gd name="T1" fmla="*/ 14 h 56"/>
              <a:gd name="T2" fmla="*/ 2 w 17"/>
              <a:gd name="T3" fmla="*/ 18 h 56"/>
              <a:gd name="T4" fmla="*/ 3 w 17"/>
              <a:gd name="T5" fmla="*/ 22 h 56"/>
              <a:gd name="T6" fmla="*/ 5 w 17"/>
              <a:gd name="T7" fmla="*/ 30 h 56"/>
              <a:gd name="T8" fmla="*/ 5 w 17"/>
              <a:gd name="T9" fmla="*/ 31 h 56"/>
              <a:gd name="T10" fmla="*/ 5 w 17"/>
              <a:gd name="T11" fmla="*/ 33 h 56"/>
              <a:gd name="T12" fmla="*/ 6 w 17"/>
              <a:gd name="T13" fmla="*/ 46 h 56"/>
              <a:gd name="T14" fmla="*/ 7 w 17"/>
              <a:gd name="T15" fmla="*/ 50 h 56"/>
              <a:gd name="T16" fmla="*/ 7 w 17"/>
              <a:gd name="T17" fmla="*/ 52 h 56"/>
              <a:gd name="T18" fmla="*/ 7 w 17"/>
              <a:gd name="T19" fmla="*/ 54 h 56"/>
              <a:gd name="T20" fmla="*/ 7 w 17"/>
              <a:gd name="T21" fmla="*/ 55 h 56"/>
              <a:gd name="T22" fmla="*/ 9 w 17"/>
              <a:gd name="T23" fmla="*/ 55 h 56"/>
              <a:gd name="T24" fmla="*/ 10 w 17"/>
              <a:gd name="T25" fmla="*/ 53 h 56"/>
              <a:gd name="T26" fmla="*/ 10 w 17"/>
              <a:gd name="T27" fmla="*/ 52 h 56"/>
              <a:gd name="T28" fmla="*/ 11 w 17"/>
              <a:gd name="T29" fmla="*/ 49 h 56"/>
              <a:gd name="T30" fmla="*/ 13 w 17"/>
              <a:gd name="T31" fmla="*/ 41 h 56"/>
              <a:gd name="T32" fmla="*/ 14 w 17"/>
              <a:gd name="T33" fmla="*/ 38 h 56"/>
              <a:gd name="T34" fmla="*/ 15 w 17"/>
              <a:gd name="T35" fmla="*/ 34 h 56"/>
              <a:gd name="T36" fmla="*/ 15 w 17"/>
              <a:gd name="T37" fmla="*/ 28 h 56"/>
              <a:gd name="T38" fmla="*/ 15 w 17"/>
              <a:gd name="T39" fmla="*/ 22 h 56"/>
              <a:gd name="T40" fmla="*/ 16 w 17"/>
              <a:gd name="T41" fmla="*/ 18 h 56"/>
              <a:gd name="T42" fmla="*/ 16 w 17"/>
              <a:gd name="T43" fmla="*/ 16 h 56"/>
              <a:gd name="T44" fmla="*/ 16 w 17"/>
              <a:gd name="T45" fmla="*/ 14 h 56"/>
              <a:gd name="T46" fmla="*/ 14 w 17"/>
              <a:gd name="T47" fmla="*/ 10 h 56"/>
              <a:gd name="T48" fmla="*/ 14 w 17"/>
              <a:gd name="T49" fmla="*/ 8 h 56"/>
              <a:gd name="T50" fmla="*/ 13 w 17"/>
              <a:gd name="T51" fmla="*/ 6 h 56"/>
              <a:gd name="T52" fmla="*/ 10 w 17"/>
              <a:gd name="T53" fmla="*/ 3 h 56"/>
              <a:gd name="T54" fmla="*/ 7 w 17"/>
              <a:gd name="T55" fmla="*/ 2 h 56"/>
              <a:gd name="T56" fmla="*/ 0 w 17"/>
              <a:gd name="T57" fmla="*/ 0 h 56"/>
              <a:gd name="T58" fmla="*/ 0 w 17"/>
              <a:gd name="T59" fmla="*/ 2 h 56"/>
              <a:gd name="T60" fmla="*/ 0 w 17"/>
              <a:gd name="T61" fmla="*/ 4 h 56"/>
              <a:gd name="T62" fmla="*/ 2 w 17"/>
              <a:gd name="T63" fmla="*/ 8 h 56"/>
              <a:gd name="T64" fmla="*/ 3 w 17"/>
              <a:gd name="T65" fmla="*/ 11 h 56"/>
              <a:gd name="T66" fmla="*/ 2 w 17"/>
              <a:gd name="T67" fmla="*/ 13 h 56"/>
              <a:gd name="T68" fmla="*/ 2 w 17"/>
              <a:gd name="T69" fmla="*/ 14 h 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"/>
              <a:gd name="T106" fmla="*/ 0 h 56"/>
              <a:gd name="T107" fmla="*/ 17 w 17"/>
              <a:gd name="T108" fmla="*/ 56 h 5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" h="56">
                <a:moveTo>
                  <a:pt x="2" y="14"/>
                </a:moveTo>
                <a:lnTo>
                  <a:pt x="2" y="18"/>
                </a:lnTo>
                <a:lnTo>
                  <a:pt x="3" y="22"/>
                </a:lnTo>
                <a:lnTo>
                  <a:pt x="5" y="30"/>
                </a:lnTo>
                <a:lnTo>
                  <a:pt x="5" y="31"/>
                </a:lnTo>
                <a:lnTo>
                  <a:pt x="5" y="33"/>
                </a:lnTo>
                <a:lnTo>
                  <a:pt x="6" y="46"/>
                </a:lnTo>
                <a:lnTo>
                  <a:pt x="7" y="50"/>
                </a:lnTo>
                <a:lnTo>
                  <a:pt x="7" y="52"/>
                </a:lnTo>
                <a:lnTo>
                  <a:pt x="7" y="54"/>
                </a:lnTo>
                <a:lnTo>
                  <a:pt x="7" y="55"/>
                </a:lnTo>
                <a:lnTo>
                  <a:pt x="9" y="55"/>
                </a:lnTo>
                <a:lnTo>
                  <a:pt x="10" y="53"/>
                </a:lnTo>
                <a:lnTo>
                  <a:pt x="10" y="52"/>
                </a:lnTo>
                <a:lnTo>
                  <a:pt x="11" y="49"/>
                </a:lnTo>
                <a:lnTo>
                  <a:pt x="13" y="41"/>
                </a:lnTo>
                <a:lnTo>
                  <a:pt x="14" y="38"/>
                </a:lnTo>
                <a:lnTo>
                  <a:pt x="15" y="34"/>
                </a:lnTo>
                <a:lnTo>
                  <a:pt x="15" y="28"/>
                </a:lnTo>
                <a:lnTo>
                  <a:pt x="15" y="22"/>
                </a:lnTo>
                <a:lnTo>
                  <a:pt x="16" y="18"/>
                </a:lnTo>
                <a:lnTo>
                  <a:pt x="16" y="16"/>
                </a:lnTo>
                <a:lnTo>
                  <a:pt x="16" y="14"/>
                </a:lnTo>
                <a:lnTo>
                  <a:pt x="14" y="10"/>
                </a:lnTo>
                <a:lnTo>
                  <a:pt x="14" y="8"/>
                </a:lnTo>
                <a:lnTo>
                  <a:pt x="13" y="6"/>
                </a:lnTo>
                <a:lnTo>
                  <a:pt x="10" y="3"/>
                </a:lnTo>
                <a:lnTo>
                  <a:pt x="7" y="2"/>
                </a:lnTo>
                <a:lnTo>
                  <a:pt x="0" y="0"/>
                </a:lnTo>
                <a:lnTo>
                  <a:pt x="0" y="2"/>
                </a:lnTo>
                <a:lnTo>
                  <a:pt x="0" y="4"/>
                </a:lnTo>
                <a:lnTo>
                  <a:pt x="2" y="8"/>
                </a:lnTo>
                <a:lnTo>
                  <a:pt x="3" y="11"/>
                </a:lnTo>
                <a:lnTo>
                  <a:pt x="2" y="13"/>
                </a:lnTo>
                <a:lnTo>
                  <a:pt x="2" y="14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" name="Freeform 235"/>
          <p:cNvSpPr>
            <a:spLocks/>
          </p:cNvSpPr>
          <p:nvPr/>
        </p:nvSpPr>
        <p:spPr bwMode="auto">
          <a:xfrm>
            <a:off x="7194550" y="2472528"/>
            <a:ext cx="12700" cy="49212"/>
          </a:xfrm>
          <a:custGeom>
            <a:avLst/>
            <a:gdLst>
              <a:gd name="T0" fmla="*/ 1 w 17"/>
              <a:gd name="T1" fmla="*/ 0 h 37"/>
              <a:gd name="T2" fmla="*/ 1 w 17"/>
              <a:gd name="T3" fmla="*/ 1 h 37"/>
              <a:gd name="T4" fmla="*/ 0 w 17"/>
              <a:gd name="T5" fmla="*/ 3 h 37"/>
              <a:gd name="T6" fmla="*/ 0 w 17"/>
              <a:gd name="T7" fmla="*/ 7 h 37"/>
              <a:gd name="T8" fmla="*/ 0 w 17"/>
              <a:gd name="T9" fmla="*/ 11 h 37"/>
              <a:gd name="T10" fmla="*/ 0 w 17"/>
              <a:gd name="T11" fmla="*/ 13 h 37"/>
              <a:gd name="T12" fmla="*/ 0 w 17"/>
              <a:gd name="T13" fmla="*/ 14 h 37"/>
              <a:gd name="T14" fmla="*/ 0 w 17"/>
              <a:gd name="T15" fmla="*/ 15 h 37"/>
              <a:gd name="T16" fmla="*/ 0 w 17"/>
              <a:gd name="T17" fmla="*/ 17 h 37"/>
              <a:gd name="T18" fmla="*/ 1 w 17"/>
              <a:gd name="T19" fmla="*/ 22 h 37"/>
              <a:gd name="T20" fmla="*/ 1 w 17"/>
              <a:gd name="T21" fmla="*/ 25 h 37"/>
              <a:gd name="T22" fmla="*/ 3 w 17"/>
              <a:gd name="T23" fmla="*/ 27 h 37"/>
              <a:gd name="T24" fmla="*/ 3 w 17"/>
              <a:gd name="T25" fmla="*/ 28 h 37"/>
              <a:gd name="T26" fmla="*/ 5 w 17"/>
              <a:gd name="T27" fmla="*/ 30 h 37"/>
              <a:gd name="T28" fmla="*/ 5 w 17"/>
              <a:gd name="T29" fmla="*/ 32 h 37"/>
              <a:gd name="T30" fmla="*/ 5 w 17"/>
              <a:gd name="T31" fmla="*/ 34 h 37"/>
              <a:gd name="T32" fmla="*/ 5 w 17"/>
              <a:gd name="T33" fmla="*/ 36 h 37"/>
              <a:gd name="T34" fmla="*/ 7 w 17"/>
              <a:gd name="T35" fmla="*/ 36 h 37"/>
              <a:gd name="T36" fmla="*/ 8 w 17"/>
              <a:gd name="T37" fmla="*/ 35 h 37"/>
              <a:gd name="T38" fmla="*/ 10 w 17"/>
              <a:gd name="T39" fmla="*/ 33 h 37"/>
              <a:gd name="T40" fmla="*/ 14 w 17"/>
              <a:gd name="T41" fmla="*/ 29 h 37"/>
              <a:gd name="T42" fmla="*/ 16 w 17"/>
              <a:gd name="T43" fmla="*/ 27 h 37"/>
              <a:gd name="T44" fmla="*/ 16 w 17"/>
              <a:gd name="T45" fmla="*/ 25 h 37"/>
              <a:gd name="T46" fmla="*/ 14 w 17"/>
              <a:gd name="T47" fmla="*/ 19 h 37"/>
              <a:gd name="T48" fmla="*/ 14 w 17"/>
              <a:gd name="T49" fmla="*/ 17 h 37"/>
              <a:gd name="T50" fmla="*/ 14 w 17"/>
              <a:gd name="T51" fmla="*/ 15 h 37"/>
              <a:gd name="T52" fmla="*/ 14 w 17"/>
              <a:gd name="T53" fmla="*/ 11 h 37"/>
              <a:gd name="T54" fmla="*/ 14 w 17"/>
              <a:gd name="T55" fmla="*/ 10 h 37"/>
              <a:gd name="T56" fmla="*/ 14 w 17"/>
              <a:gd name="T57" fmla="*/ 9 h 37"/>
              <a:gd name="T58" fmla="*/ 14 w 17"/>
              <a:gd name="T59" fmla="*/ 8 h 37"/>
              <a:gd name="T60" fmla="*/ 12 w 17"/>
              <a:gd name="T61" fmla="*/ 7 h 37"/>
              <a:gd name="T62" fmla="*/ 7 w 17"/>
              <a:gd name="T63" fmla="*/ 4 h 37"/>
              <a:gd name="T64" fmla="*/ 3 w 17"/>
              <a:gd name="T65" fmla="*/ 1 h 37"/>
              <a:gd name="T66" fmla="*/ 1 w 17"/>
              <a:gd name="T67" fmla="*/ 0 h 3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7"/>
              <a:gd name="T103" fmla="*/ 0 h 37"/>
              <a:gd name="T104" fmla="*/ 17 w 17"/>
              <a:gd name="T105" fmla="*/ 37 h 3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7" h="37">
                <a:moveTo>
                  <a:pt x="1" y="0"/>
                </a:moveTo>
                <a:lnTo>
                  <a:pt x="1" y="1"/>
                </a:lnTo>
                <a:lnTo>
                  <a:pt x="0" y="3"/>
                </a:lnTo>
                <a:lnTo>
                  <a:pt x="0" y="7"/>
                </a:lnTo>
                <a:lnTo>
                  <a:pt x="0" y="11"/>
                </a:lnTo>
                <a:lnTo>
                  <a:pt x="0" y="13"/>
                </a:lnTo>
                <a:lnTo>
                  <a:pt x="0" y="14"/>
                </a:lnTo>
                <a:lnTo>
                  <a:pt x="0" y="15"/>
                </a:lnTo>
                <a:lnTo>
                  <a:pt x="0" y="17"/>
                </a:lnTo>
                <a:lnTo>
                  <a:pt x="1" y="22"/>
                </a:lnTo>
                <a:lnTo>
                  <a:pt x="1" y="25"/>
                </a:lnTo>
                <a:lnTo>
                  <a:pt x="3" y="27"/>
                </a:lnTo>
                <a:lnTo>
                  <a:pt x="3" y="28"/>
                </a:lnTo>
                <a:lnTo>
                  <a:pt x="5" y="30"/>
                </a:lnTo>
                <a:lnTo>
                  <a:pt x="5" y="32"/>
                </a:lnTo>
                <a:lnTo>
                  <a:pt x="5" y="34"/>
                </a:lnTo>
                <a:lnTo>
                  <a:pt x="5" y="36"/>
                </a:lnTo>
                <a:lnTo>
                  <a:pt x="7" y="36"/>
                </a:lnTo>
                <a:lnTo>
                  <a:pt x="8" y="35"/>
                </a:lnTo>
                <a:lnTo>
                  <a:pt x="10" y="33"/>
                </a:lnTo>
                <a:lnTo>
                  <a:pt x="14" y="29"/>
                </a:lnTo>
                <a:lnTo>
                  <a:pt x="16" y="27"/>
                </a:lnTo>
                <a:lnTo>
                  <a:pt x="16" y="25"/>
                </a:lnTo>
                <a:lnTo>
                  <a:pt x="14" y="19"/>
                </a:lnTo>
                <a:lnTo>
                  <a:pt x="14" y="17"/>
                </a:lnTo>
                <a:lnTo>
                  <a:pt x="14" y="15"/>
                </a:lnTo>
                <a:lnTo>
                  <a:pt x="14" y="11"/>
                </a:lnTo>
                <a:lnTo>
                  <a:pt x="14" y="10"/>
                </a:lnTo>
                <a:lnTo>
                  <a:pt x="14" y="9"/>
                </a:lnTo>
                <a:lnTo>
                  <a:pt x="14" y="8"/>
                </a:lnTo>
                <a:lnTo>
                  <a:pt x="12" y="7"/>
                </a:lnTo>
                <a:lnTo>
                  <a:pt x="7" y="4"/>
                </a:lnTo>
                <a:lnTo>
                  <a:pt x="3" y="1"/>
                </a:lnTo>
                <a:lnTo>
                  <a:pt x="1" y="0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1" name="Freeform 236"/>
          <p:cNvSpPr>
            <a:spLocks/>
          </p:cNvSpPr>
          <p:nvPr/>
        </p:nvSpPr>
        <p:spPr bwMode="auto">
          <a:xfrm>
            <a:off x="7215188" y="2501103"/>
            <a:ext cx="12700" cy="22225"/>
          </a:xfrm>
          <a:custGeom>
            <a:avLst/>
            <a:gdLst>
              <a:gd name="T0" fmla="*/ 2 w 17"/>
              <a:gd name="T1" fmla="*/ 0 h 17"/>
              <a:gd name="T2" fmla="*/ 0 w 17"/>
              <a:gd name="T3" fmla="*/ 0 h 17"/>
              <a:gd name="T4" fmla="*/ 0 w 17"/>
              <a:gd name="T5" fmla="*/ 1 h 17"/>
              <a:gd name="T6" fmla="*/ 0 w 17"/>
              <a:gd name="T7" fmla="*/ 3 h 17"/>
              <a:gd name="T8" fmla="*/ 2 w 17"/>
              <a:gd name="T9" fmla="*/ 7 h 17"/>
              <a:gd name="T10" fmla="*/ 4 w 17"/>
              <a:gd name="T11" fmla="*/ 9 h 17"/>
              <a:gd name="T12" fmla="*/ 4 w 17"/>
              <a:gd name="T13" fmla="*/ 11 h 17"/>
              <a:gd name="T14" fmla="*/ 4 w 17"/>
              <a:gd name="T15" fmla="*/ 12 h 17"/>
              <a:gd name="T16" fmla="*/ 4 w 17"/>
              <a:gd name="T17" fmla="*/ 13 h 17"/>
              <a:gd name="T18" fmla="*/ 6 w 17"/>
              <a:gd name="T19" fmla="*/ 14 h 17"/>
              <a:gd name="T20" fmla="*/ 6 w 17"/>
              <a:gd name="T21" fmla="*/ 16 h 17"/>
              <a:gd name="T22" fmla="*/ 9 w 17"/>
              <a:gd name="T23" fmla="*/ 16 h 17"/>
              <a:gd name="T24" fmla="*/ 11 w 17"/>
              <a:gd name="T25" fmla="*/ 14 h 17"/>
              <a:gd name="T26" fmla="*/ 13 w 17"/>
              <a:gd name="T27" fmla="*/ 12 h 17"/>
              <a:gd name="T28" fmla="*/ 13 w 17"/>
              <a:gd name="T29" fmla="*/ 8 h 17"/>
              <a:gd name="T30" fmla="*/ 13 w 17"/>
              <a:gd name="T31" fmla="*/ 7 h 17"/>
              <a:gd name="T32" fmla="*/ 16 w 17"/>
              <a:gd name="T33" fmla="*/ 4 h 17"/>
              <a:gd name="T34" fmla="*/ 13 w 17"/>
              <a:gd name="T35" fmla="*/ 3 h 17"/>
              <a:gd name="T36" fmla="*/ 11 w 17"/>
              <a:gd name="T37" fmla="*/ 1 h 17"/>
              <a:gd name="T38" fmla="*/ 6 w 17"/>
              <a:gd name="T39" fmla="*/ 0 h 17"/>
              <a:gd name="T40" fmla="*/ 2 w 17"/>
              <a:gd name="T41" fmla="*/ 0 h 1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7"/>
              <a:gd name="T64" fmla="*/ 0 h 17"/>
              <a:gd name="T65" fmla="*/ 17 w 17"/>
              <a:gd name="T66" fmla="*/ 17 h 1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7" h="17">
                <a:moveTo>
                  <a:pt x="2" y="0"/>
                </a:moveTo>
                <a:lnTo>
                  <a:pt x="0" y="0"/>
                </a:lnTo>
                <a:lnTo>
                  <a:pt x="0" y="1"/>
                </a:lnTo>
                <a:lnTo>
                  <a:pt x="0" y="3"/>
                </a:lnTo>
                <a:lnTo>
                  <a:pt x="2" y="7"/>
                </a:lnTo>
                <a:lnTo>
                  <a:pt x="4" y="9"/>
                </a:lnTo>
                <a:lnTo>
                  <a:pt x="4" y="11"/>
                </a:lnTo>
                <a:lnTo>
                  <a:pt x="4" y="12"/>
                </a:lnTo>
                <a:lnTo>
                  <a:pt x="4" y="13"/>
                </a:lnTo>
                <a:lnTo>
                  <a:pt x="6" y="14"/>
                </a:lnTo>
                <a:lnTo>
                  <a:pt x="6" y="16"/>
                </a:lnTo>
                <a:lnTo>
                  <a:pt x="9" y="16"/>
                </a:lnTo>
                <a:lnTo>
                  <a:pt x="11" y="14"/>
                </a:lnTo>
                <a:lnTo>
                  <a:pt x="13" y="12"/>
                </a:lnTo>
                <a:lnTo>
                  <a:pt x="13" y="8"/>
                </a:lnTo>
                <a:lnTo>
                  <a:pt x="13" y="7"/>
                </a:lnTo>
                <a:lnTo>
                  <a:pt x="16" y="4"/>
                </a:lnTo>
                <a:lnTo>
                  <a:pt x="13" y="3"/>
                </a:lnTo>
                <a:lnTo>
                  <a:pt x="11" y="1"/>
                </a:lnTo>
                <a:lnTo>
                  <a:pt x="6" y="0"/>
                </a:lnTo>
                <a:lnTo>
                  <a:pt x="2" y="0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" name="Freeform 237"/>
          <p:cNvSpPr>
            <a:spLocks/>
          </p:cNvSpPr>
          <p:nvPr/>
        </p:nvSpPr>
        <p:spPr bwMode="auto">
          <a:xfrm>
            <a:off x="7229475" y="2512215"/>
            <a:ext cx="12700" cy="22225"/>
          </a:xfrm>
          <a:custGeom>
            <a:avLst/>
            <a:gdLst>
              <a:gd name="T0" fmla="*/ 0 w 17"/>
              <a:gd name="T1" fmla="*/ 1 h 17"/>
              <a:gd name="T2" fmla="*/ 0 w 17"/>
              <a:gd name="T3" fmla="*/ 4 h 17"/>
              <a:gd name="T4" fmla="*/ 2 w 17"/>
              <a:gd name="T5" fmla="*/ 7 h 17"/>
              <a:gd name="T6" fmla="*/ 4 w 17"/>
              <a:gd name="T7" fmla="*/ 11 h 17"/>
              <a:gd name="T8" fmla="*/ 4 w 17"/>
              <a:gd name="T9" fmla="*/ 16 h 17"/>
              <a:gd name="T10" fmla="*/ 6 w 17"/>
              <a:gd name="T11" fmla="*/ 16 h 17"/>
              <a:gd name="T12" fmla="*/ 11 w 17"/>
              <a:gd name="T13" fmla="*/ 13 h 17"/>
              <a:gd name="T14" fmla="*/ 16 w 17"/>
              <a:gd name="T15" fmla="*/ 7 h 17"/>
              <a:gd name="T16" fmla="*/ 16 w 17"/>
              <a:gd name="T17" fmla="*/ 4 h 17"/>
              <a:gd name="T18" fmla="*/ 16 w 17"/>
              <a:gd name="T19" fmla="*/ 1 h 17"/>
              <a:gd name="T20" fmla="*/ 13 w 17"/>
              <a:gd name="T21" fmla="*/ 1 h 17"/>
              <a:gd name="T22" fmla="*/ 11 w 17"/>
              <a:gd name="T23" fmla="*/ 0 h 17"/>
              <a:gd name="T24" fmla="*/ 6 w 17"/>
              <a:gd name="T25" fmla="*/ 0 h 17"/>
              <a:gd name="T26" fmla="*/ 4 w 17"/>
              <a:gd name="T27" fmla="*/ 0 h 17"/>
              <a:gd name="T28" fmla="*/ 0 w 17"/>
              <a:gd name="T29" fmla="*/ 1 h 1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"/>
              <a:gd name="T46" fmla="*/ 0 h 17"/>
              <a:gd name="T47" fmla="*/ 17 w 17"/>
              <a:gd name="T48" fmla="*/ 17 h 1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" h="17">
                <a:moveTo>
                  <a:pt x="0" y="1"/>
                </a:moveTo>
                <a:lnTo>
                  <a:pt x="0" y="4"/>
                </a:lnTo>
                <a:lnTo>
                  <a:pt x="2" y="7"/>
                </a:lnTo>
                <a:lnTo>
                  <a:pt x="4" y="11"/>
                </a:lnTo>
                <a:lnTo>
                  <a:pt x="4" y="16"/>
                </a:lnTo>
                <a:lnTo>
                  <a:pt x="6" y="16"/>
                </a:lnTo>
                <a:lnTo>
                  <a:pt x="11" y="13"/>
                </a:lnTo>
                <a:lnTo>
                  <a:pt x="16" y="7"/>
                </a:lnTo>
                <a:lnTo>
                  <a:pt x="16" y="4"/>
                </a:lnTo>
                <a:lnTo>
                  <a:pt x="16" y="1"/>
                </a:lnTo>
                <a:lnTo>
                  <a:pt x="13" y="1"/>
                </a:lnTo>
                <a:lnTo>
                  <a:pt x="11" y="0"/>
                </a:lnTo>
                <a:lnTo>
                  <a:pt x="6" y="0"/>
                </a:lnTo>
                <a:lnTo>
                  <a:pt x="4" y="0"/>
                </a:lnTo>
                <a:lnTo>
                  <a:pt x="0" y="1"/>
                </a:lnTo>
              </a:path>
            </a:pathLst>
          </a:custGeom>
          <a:solidFill>
            <a:srgbClr val="FF00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" name="Freeform 238"/>
          <p:cNvSpPr>
            <a:spLocks/>
          </p:cNvSpPr>
          <p:nvPr/>
        </p:nvSpPr>
        <p:spPr bwMode="auto">
          <a:xfrm>
            <a:off x="7086600" y="3561553"/>
            <a:ext cx="53975" cy="146050"/>
          </a:xfrm>
          <a:custGeom>
            <a:avLst/>
            <a:gdLst>
              <a:gd name="T0" fmla="*/ 34 w 79"/>
              <a:gd name="T1" fmla="*/ 22 h 111"/>
              <a:gd name="T2" fmla="*/ 20 w 79"/>
              <a:gd name="T3" fmla="*/ 40 h 111"/>
              <a:gd name="T4" fmla="*/ 5 w 79"/>
              <a:gd name="T5" fmla="*/ 59 h 111"/>
              <a:gd name="T6" fmla="*/ 1 w 79"/>
              <a:gd name="T7" fmla="*/ 67 h 111"/>
              <a:gd name="T8" fmla="*/ 7 w 79"/>
              <a:gd name="T9" fmla="*/ 68 h 111"/>
              <a:gd name="T10" fmla="*/ 9 w 79"/>
              <a:gd name="T11" fmla="*/ 68 h 111"/>
              <a:gd name="T12" fmla="*/ 16 w 79"/>
              <a:gd name="T13" fmla="*/ 77 h 111"/>
              <a:gd name="T14" fmla="*/ 16 w 79"/>
              <a:gd name="T15" fmla="*/ 80 h 111"/>
              <a:gd name="T16" fmla="*/ 14 w 79"/>
              <a:gd name="T17" fmla="*/ 82 h 111"/>
              <a:gd name="T18" fmla="*/ 8 w 79"/>
              <a:gd name="T19" fmla="*/ 80 h 111"/>
              <a:gd name="T20" fmla="*/ 5 w 79"/>
              <a:gd name="T21" fmla="*/ 81 h 111"/>
              <a:gd name="T22" fmla="*/ 14 w 79"/>
              <a:gd name="T23" fmla="*/ 89 h 111"/>
              <a:gd name="T24" fmla="*/ 18 w 79"/>
              <a:gd name="T25" fmla="*/ 90 h 111"/>
              <a:gd name="T26" fmla="*/ 31 w 79"/>
              <a:gd name="T27" fmla="*/ 92 h 111"/>
              <a:gd name="T28" fmla="*/ 39 w 79"/>
              <a:gd name="T29" fmla="*/ 96 h 111"/>
              <a:gd name="T30" fmla="*/ 39 w 79"/>
              <a:gd name="T31" fmla="*/ 98 h 111"/>
              <a:gd name="T32" fmla="*/ 33 w 79"/>
              <a:gd name="T33" fmla="*/ 95 h 111"/>
              <a:gd name="T34" fmla="*/ 27 w 79"/>
              <a:gd name="T35" fmla="*/ 92 h 111"/>
              <a:gd name="T36" fmla="*/ 24 w 79"/>
              <a:gd name="T37" fmla="*/ 92 h 111"/>
              <a:gd name="T38" fmla="*/ 23 w 79"/>
              <a:gd name="T39" fmla="*/ 93 h 111"/>
              <a:gd name="T40" fmla="*/ 28 w 79"/>
              <a:gd name="T41" fmla="*/ 97 h 111"/>
              <a:gd name="T42" fmla="*/ 39 w 79"/>
              <a:gd name="T43" fmla="*/ 105 h 111"/>
              <a:gd name="T44" fmla="*/ 46 w 79"/>
              <a:gd name="T45" fmla="*/ 109 h 111"/>
              <a:gd name="T46" fmla="*/ 52 w 79"/>
              <a:gd name="T47" fmla="*/ 110 h 111"/>
              <a:gd name="T48" fmla="*/ 58 w 79"/>
              <a:gd name="T49" fmla="*/ 108 h 111"/>
              <a:gd name="T50" fmla="*/ 65 w 79"/>
              <a:gd name="T51" fmla="*/ 103 h 111"/>
              <a:gd name="T52" fmla="*/ 71 w 79"/>
              <a:gd name="T53" fmla="*/ 97 h 111"/>
              <a:gd name="T54" fmla="*/ 76 w 79"/>
              <a:gd name="T55" fmla="*/ 89 h 111"/>
              <a:gd name="T56" fmla="*/ 78 w 79"/>
              <a:gd name="T57" fmla="*/ 83 h 111"/>
              <a:gd name="T58" fmla="*/ 78 w 79"/>
              <a:gd name="T59" fmla="*/ 75 h 111"/>
              <a:gd name="T60" fmla="*/ 74 w 79"/>
              <a:gd name="T61" fmla="*/ 66 h 111"/>
              <a:gd name="T62" fmla="*/ 69 w 79"/>
              <a:gd name="T63" fmla="*/ 51 h 111"/>
              <a:gd name="T64" fmla="*/ 68 w 79"/>
              <a:gd name="T65" fmla="*/ 48 h 111"/>
              <a:gd name="T66" fmla="*/ 70 w 79"/>
              <a:gd name="T67" fmla="*/ 51 h 111"/>
              <a:gd name="T68" fmla="*/ 72 w 79"/>
              <a:gd name="T69" fmla="*/ 49 h 111"/>
              <a:gd name="T70" fmla="*/ 72 w 79"/>
              <a:gd name="T71" fmla="*/ 47 h 111"/>
              <a:gd name="T72" fmla="*/ 71 w 79"/>
              <a:gd name="T73" fmla="*/ 40 h 111"/>
              <a:gd name="T74" fmla="*/ 65 w 79"/>
              <a:gd name="T75" fmla="*/ 27 h 111"/>
              <a:gd name="T76" fmla="*/ 63 w 79"/>
              <a:gd name="T77" fmla="*/ 15 h 111"/>
              <a:gd name="T78" fmla="*/ 62 w 79"/>
              <a:gd name="T79" fmla="*/ 10 h 111"/>
              <a:gd name="T80" fmla="*/ 57 w 79"/>
              <a:gd name="T81" fmla="*/ 5 h 111"/>
              <a:gd name="T82" fmla="*/ 48 w 79"/>
              <a:gd name="T83" fmla="*/ 4 h 111"/>
              <a:gd name="T84" fmla="*/ 42 w 79"/>
              <a:gd name="T85" fmla="*/ 11 h 11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79"/>
              <a:gd name="T130" fmla="*/ 0 h 111"/>
              <a:gd name="T131" fmla="*/ 79 w 79"/>
              <a:gd name="T132" fmla="*/ 111 h 11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79" h="111">
                <a:moveTo>
                  <a:pt x="39" y="15"/>
                </a:moveTo>
                <a:lnTo>
                  <a:pt x="34" y="22"/>
                </a:lnTo>
                <a:lnTo>
                  <a:pt x="30" y="28"/>
                </a:lnTo>
                <a:lnTo>
                  <a:pt x="20" y="40"/>
                </a:lnTo>
                <a:lnTo>
                  <a:pt x="10" y="53"/>
                </a:lnTo>
                <a:lnTo>
                  <a:pt x="5" y="59"/>
                </a:lnTo>
                <a:lnTo>
                  <a:pt x="0" y="66"/>
                </a:lnTo>
                <a:lnTo>
                  <a:pt x="1" y="67"/>
                </a:lnTo>
                <a:lnTo>
                  <a:pt x="4" y="67"/>
                </a:lnTo>
                <a:lnTo>
                  <a:pt x="7" y="68"/>
                </a:lnTo>
                <a:lnTo>
                  <a:pt x="8" y="68"/>
                </a:lnTo>
                <a:lnTo>
                  <a:pt x="9" y="68"/>
                </a:lnTo>
                <a:lnTo>
                  <a:pt x="15" y="75"/>
                </a:lnTo>
                <a:lnTo>
                  <a:pt x="16" y="77"/>
                </a:lnTo>
                <a:lnTo>
                  <a:pt x="16" y="78"/>
                </a:lnTo>
                <a:lnTo>
                  <a:pt x="16" y="80"/>
                </a:lnTo>
                <a:lnTo>
                  <a:pt x="15" y="82"/>
                </a:lnTo>
                <a:lnTo>
                  <a:pt x="14" y="82"/>
                </a:lnTo>
                <a:lnTo>
                  <a:pt x="11" y="81"/>
                </a:lnTo>
                <a:lnTo>
                  <a:pt x="8" y="80"/>
                </a:lnTo>
                <a:lnTo>
                  <a:pt x="7" y="80"/>
                </a:lnTo>
                <a:lnTo>
                  <a:pt x="5" y="81"/>
                </a:lnTo>
                <a:lnTo>
                  <a:pt x="11" y="86"/>
                </a:lnTo>
                <a:lnTo>
                  <a:pt x="14" y="89"/>
                </a:lnTo>
                <a:lnTo>
                  <a:pt x="16" y="89"/>
                </a:lnTo>
                <a:lnTo>
                  <a:pt x="18" y="90"/>
                </a:lnTo>
                <a:lnTo>
                  <a:pt x="24" y="90"/>
                </a:lnTo>
                <a:lnTo>
                  <a:pt x="31" y="92"/>
                </a:lnTo>
                <a:lnTo>
                  <a:pt x="36" y="94"/>
                </a:lnTo>
                <a:lnTo>
                  <a:pt x="39" y="96"/>
                </a:lnTo>
                <a:lnTo>
                  <a:pt x="42" y="98"/>
                </a:lnTo>
                <a:lnTo>
                  <a:pt x="39" y="98"/>
                </a:lnTo>
                <a:lnTo>
                  <a:pt x="37" y="97"/>
                </a:lnTo>
                <a:lnTo>
                  <a:pt x="33" y="95"/>
                </a:lnTo>
                <a:lnTo>
                  <a:pt x="30" y="93"/>
                </a:lnTo>
                <a:lnTo>
                  <a:pt x="27" y="92"/>
                </a:lnTo>
                <a:lnTo>
                  <a:pt x="25" y="92"/>
                </a:lnTo>
                <a:lnTo>
                  <a:pt x="24" y="92"/>
                </a:lnTo>
                <a:lnTo>
                  <a:pt x="24" y="93"/>
                </a:lnTo>
                <a:lnTo>
                  <a:pt x="23" y="93"/>
                </a:lnTo>
                <a:lnTo>
                  <a:pt x="24" y="94"/>
                </a:lnTo>
                <a:lnTo>
                  <a:pt x="28" y="97"/>
                </a:lnTo>
                <a:lnTo>
                  <a:pt x="31" y="100"/>
                </a:lnTo>
                <a:lnTo>
                  <a:pt x="39" y="105"/>
                </a:lnTo>
                <a:lnTo>
                  <a:pt x="42" y="108"/>
                </a:lnTo>
                <a:lnTo>
                  <a:pt x="46" y="109"/>
                </a:lnTo>
                <a:lnTo>
                  <a:pt x="50" y="110"/>
                </a:lnTo>
                <a:lnTo>
                  <a:pt x="52" y="110"/>
                </a:lnTo>
                <a:lnTo>
                  <a:pt x="54" y="109"/>
                </a:lnTo>
                <a:lnTo>
                  <a:pt x="58" y="108"/>
                </a:lnTo>
                <a:lnTo>
                  <a:pt x="62" y="106"/>
                </a:lnTo>
                <a:lnTo>
                  <a:pt x="65" y="103"/>
                </a:lnTo>
                <a:lnTo>
                  <a:pt x="68" y="100"/>
                </a:lnTo>
                <a:lnTo>
                  <a:pt x="71" y="97"/>
                </a:lnTo>
                <a:lnTo>
                  <a:pt x="74" y="93"/>
                </a:lnTo>
                <a:lnTo>
                  <a:pt x="76" y="89"/>
                </a:lnTo>
                <a:lnTo>
                  <a:pt x="77" y="85"/>
                </a:lnTo>
                <a:lnTo>
                  <a:pt x="78" y="83"/>
                </a:lnTo>
                <a:lnTo>
                  <a:pt x="78" y="80"/>
                </a:lnTo>
                <a:lnTo>
                  <a:pt x="78" y="75"/>
                </a:lnTo>
                <a:lnTo>
                  <a:pt x="76" y="70"/>
                </a:lnTo>
                <a:lnTo>
                  <a:pt x="74" y="66"/>
                </a:lnTo>
                <a:lnTo>
                  <a:pt x="70" y="56"/>
                </a:lnTo>
                <a:lnTo>
                  <a:pt x="69" y="51"/>
                </a:lnTo>
                <a:lnTo>
                  <a:pt x="68" y="46"/>
                </a:lnTo>
                <a:lnTo>
                  <a:pt x="68" y="48"/>
                </a:lnTo>
                <a:lnTo>
                  <a:pt x="69" y="49"/>
                </a:lnTo>
                <a:lnTo>
                  <a:pt x="70" y="51"/>
                </a:lnTo>
                <a:lnTo>
                  <a:pt x="71" y="50"/>
                </a:lnTo>
                <a:lnTo>
                  <a:pt x="72" y="49"/>
                </a:lnTo>
                <a:lnTo>
                  <a:pt x="72" y="48"/>
                </a:lnTo>
                <a:lnTo>
                  <a:pt x="72" y="47"/>
                </a:lnTo>
                <a:lnTo>
                  <a:pt x="72" y="44"/>
                </a:lnTo>
                <a:lnTo>
                  <a:pt x="71" y="40"/>
                </a:lnTo>
                <a:lnTo>
                  <a:pt x="68" y="34"/>
                </a:lnTo>
                <a:lnTo>
                  <a:pt x="65" y="27"/>
                </a:lnTo>
                <a:lnTo>
                  <a:pt x="63" y="20"/>
                </a:lnTo>
                <a:lnTo>
                  <a:pt x="63" y="15"/>
                </a:lnTo>
                <a:lnTo>
                  <a:pt x="62" y="13"/>
                </a:lnTo>
                <a:lnTo>
                  <a:pt x="62" y="10"/>
                </a:lnTo>
                <a:lnTo>
                  <a:pt x="60" y="7"/>
                </a:lnTo>
                <a:lnTo>
                  <a:pt x="57" y="5"/>
                </a:lnTo>
                <a:lnTo>
                  <a:pt x="52" y="0"/>
                </a:lnTo>
                <a:lnTo>
                  <a:pt x="48" y="4"/>
                </a:lnTo>
                <a:lnTo>
                  <a:pt x="45" y="7"/>
                </a:lnTo>
                <a:lnTo>
                  <a:pt x="42" y="11"/>
                </a:lnTo>
                <a:lnTo>
                  <a:pt x="39" y="15"/>
                </a:lnTo>
              </a:path>
            </a:pathLst>
          </a:custGeom>
          <a:solidFill>
            <a:srgbClr val="00FF7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" name="Freeform 239"/>
          <p:cNvSpPr>
            <a:spLocks/>
          </p:cNvSpPr>
          <p:nvPr/>
        </p:nvSpPr>
        <p:spPr bwMode="auto">
          <a:xfrm>
            <a:off x="7134225" y="3520278"/>
            <a:ext cx="11113" cy="22225"/>
          </a:xfrm>
          <a:custGeom>
            <a:avLst/>
            <a:gdLst>
              <a:gd name="T0" fmla="*/ 14 w 17"/>
              <a:gd name="T1" fmla="*/ 8 h 17"/>
              <a:gd name="T2" fmla="*/ 16 w 17"/>
              <a:gd name="T3" fmla="*/ 7 h 17"/>
              <a:gd name="T4" fmla="*/ 16 w 17"/>
              <a:gd name="T5" fmla="*/ 6 h 17"/>
              <a:gd name="T6" fmla="*/ 16 w 17"/>
              <a:gd name="T7" fmla="*/ 4 h 17"/>
              <a:gd name="T8" fmla="*/ 12 w 17"/>
              <a:gd name="T9" fmla="*/ 4 h 17"/>
              <a:gd name="T10" fmla="*/ 8 w 17"/>
              <a:gd name="T11" fmla="*/ 2 h 17"/>
              <a:gd name="T12" fmla="*/ 3 w 17"/>
              <a:gd name="T13" fmla="*/ 0 h 17"/>
              <a:gd name="T14" fmla="*/ 1 w 17"/>
              <a:gd name="T15" fmla="*/ 0 h 17"/>
              <a:gd name="T16" fmla="*/ 0 w 17"/>
              <a:gd name="T17" fmla="*/ 1 h 17"/>
              <a:gd name="T18" fmla="*/ 1 w 17"/>
              <a:gd name="T19" fmla="*/ 15 h 17"/>
              <a:gd name="T20" fmla="*/ 3 w 17"/>
              <a:gd name="T21" fmla="*/ 16 h 17"/>
              <a:gd name="T22" fmla="*/ 5 w 17"/>
              <a:gd name="T23" fmla="*/ 16 h 17"/>
              <a:gd name="T24" fmla="*/ 8 w 17"/>
              <a:gd name="T25" fmla="*/ 16 h 17"/>
              <a:gd name="T26" fmla="*/ 12 w 17"/>
              <a:gd name="T27" fmla="*/ 15 h 17"/>
              <a:gd name="T28" fmla="*/ 14 w 17"/>
              <a:gd name="T29" fmla="*/ 14 h 17"/>
              <a:gd name="T30" fmla="*/ 14 w 17"/>
              <a:gd name="T31" fmla="*/ 13 h 17"/>
              <a:gd name="T32" fmla="*/ 14 w 17"/>
              <a:gd name="T33" fmla="*/ 12 h 17"/>
              <a:gd name="T34" fmla="*/ 14 w 17"/>
              <a:gd name="T35" fmla="*/ 11 h 17"/>
              <a:gd name="T36" fmla="*/ 12 w 17"/>
              <a:gd name="T37" fmla="*/ 9 h 17"/>
              <a:gd name="T38" fmla="*/ 14 w 17"/>
              <a:gd name="T39" fmla="*/ 8 h 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"/>
              <a:gd name="T61" fmla="*/ 0 h 17"/>
              <a:gd name="T62" fmla="*/ 17 w 17"/>
              <a:gd name="T63" fmla="*/ 17 h 1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" h="17">
                <a:moveTo>
                  <a:pt x="14" y="8"/>
                </a:moveTo>
                <a:lnTo>
                  <a:pt x="16" y="7"/>
                </a:lnTo>
                <a:lnTo>
                  <a:pt x="16" y="6"/>
                </a:lnTo>
                <a:lnTo>
                  <a:pt x="16" y="4"/>
                </a:lnTo>
                <a:lnTo>
                  <a:pt x="12" y="4"/>
                </a:lnTo>
                <a:lnTo>
                  <a:pt x="8" y="2"/>
                </a:lnTo>
                <a:lnTo>
                  <a:pt x="3" y="0"/>
                </a:lnTo>
                <a:lnTo>
                  <a:pt x="1" y="0"/>
                </a:lnTo>
                <a:lnTo>
                  <a:pt x="0" y="1"/>
                </a:lnTo>
                <a:lnTo>
                  <a:pt x="1" y="15"/>
                </a:lnTo>
                <a:lnTo>
                  <a:pt x="3" y="16"/>
                </a:lnTo>
                <a:lnTo>
                  <a:pt x="5" y="16"/>
                </a:lnTo>
                <a:lnTo>
                  <a:pt x="8" y="16"/>
                </a:lnTo>
                <a:lnTo>
                  <a:pt x="12" y="15"/>
                </a:lnTo>
                <a:lnTo>
                  <a:pt x="14" y="14"/>
                </a:lnTo>
                <a:lnTo>
                  <a:pt x="14" y="13"/>
                </a:lnTo>
                <a:lnTo>
                  <a:pt x="14" y="12"/>
                </a:lnTo>
                <a:lnTo>
                  <a:pt x="14" y="11"/>
                </a:lnTo>
                <a:lnTo>
                  <a:pt x="12" y="9"/>
                </a:lnTo>
                <a:lnTo>
                  <a:pt x="14" y="8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" name="Freeform 240"/>
          <p:cNvSpPr>
            <a:spLocks/>
          </p:cNvSpPr>
          <p:nvPr/>
        </p:nvSpPr>
        <p:spPr bwMode="auto">
          <a:xfrm>
            <a:off x="7148513" y="3510753"/>
            <a:ext cx="11112" cy="23812"/>
          </a:xfrm>
          <a:custGeom>
            <a:avLst/>
            <a:gdLst>
              <a:gd name="T0" fmla="*/ 2 w 17"/>
              <a:gd name="T1" fmla="*/ 11 h 18"/>
              <a:gd name="T2" fmla="*/ 2 w 17"/>
              <a:gd name="T3" fmla="*/ 13 h 18"/>
              <a:gd name="T4" fmla="*/ 2 w 17"/>
              <a:gd name="T5" fmla="*/ 15 h 18"/>
              <a:gd name="T6" fmla="*/ 4 w 17"/>
              <a:gd name="T7" fmla="*/ 16 h 18"/>
              <a:gd name="T8" fmla="*/ 4 w 17"/>
              <a:gd name="T9" fmla="*/ 17 h 18"/>
              <a:gd name="T10" fmla="*/ 6 w 17"/>
              <a:gd name="T11" fmla="*/ 17 h 18"/>
              <a:gd name="T12" fmla="*/ 14 w 17"/>
              <a:gd name="T13" fmla="*/ 17 h 18"/>
              <a:gd name="T14" fmla="*/ 16 w 17"/>
              <a:gd name="T15" fmla="*/ 16 h 18"/>
              <a:gd name="T16" fmla="*/ 16 w 17"/>
              <a:gd name="T17" fmla="*/ 15 h 18"/>
              <a:gd name="T18" fmla="*/ 16 w 17"/>
              <a:gd name="T19" fmla="*/ 7 h 18"/>
              <a:gd name="T20" fmla="*/ 14 w 17"/>
              <a:gd name="T21" fmla="*/ 4 h 18"/>
              <a:gd name="T22" fmla="*/ 12 w 17"/>
              <a:gd name="T23" fmla="*/ 2 h 18"/>
              <a:gd name="T24" fmla="*/ 10 w 17"/>
              <a:gd name="T25" fmla="*/ 1 h 18"/>
              <a:gd name="T26" fmla="*/ 8 w 17"/>
              <a:gd name="T27" fmla="*/ 0 h 18"/>
              <a:gd name="T28" fmla="*/ 6 w 17"/>
              <a:gd name="T29" fmla="*/ 0 h 18"/>
              <a:gd name="T30" fmla="*/ 4 w 17"/>
              <a:gd name="T31" fmla="*/ 0 h 18"/>
              <a:gd name="T32" fmla="*/ 2 w 17"/>
              <a:gd name="T33" fmla="*/ 1 h 18"/>
              <a:gd name="T34" fmla="*/ 0 w 17"/>
              <a:gd name="T35" fmla="*/ 3 h 18"/>
              <a:gd name="T36" fmla="*/ 0 w 17"/>
              <a:gd name="T37" fmla="*/ 8 h 18"/>
              <a:gd name="T38" fmla="*/ 0 w 17"/>
              <a:gd name="T39" fmla="*/ 10 h 18"/>
              <a:gd name="T40" fmla="*/ 2 w 17"/>
              <a:gd name="T41" fmla="*/ 11 h 1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7"/>
              <a:gd name="T64" fmla="*/ 0 h 18"/>
              <a:gd name="T65" fmla="*/ 17 w 17"/>
              <a:gd name="T66" fmla="*/ 18 h 1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7" h="18">
                <a:moveTo>
                  <a:pt x="2" y="11"/>
                </a:moveTo>
                <a:lnTo>
                  <a:pt x="2" y="13"/>
                </a:lnTo>
                <a:lnTo>
                  <a:pt x="2" y="15"/>
                </a:lnTo>
                <a:lnTo>
                  <a:pt x="4" y="16"/>
                </a:lnTo>
                <a:lnTo>
                  <a:pt x="4" y="17"/>
                </a:lnTo>
                <a:lnTo>
                  <a:pt x="6" y="17"/>
                </a:lnTo>
                <a:lnTo>
                  <a:pt x="14" y="17"/>
                </a:lnTo>
                <a:lnTo>
                  <a:pt x="16" y="16"/>
                </a:lnTo>
                <a:lnTo>
                  <a:pt x="16" y="15"/>
                </a:lnTo>
                <a:lnTo>
                  <a:pt x="16" y="7"/>
                </a:lnTo>
                <a:lnTo>
                  <a:pt x="14" y="4"/>
                </a:lnTo>
                <a:lnTo>
                  <a:pt x="12" y="2"/>
                </a:lnTo>
                <a:lnTo>
                  <a:pt x="10" y="1"/>
                </a:lnTo>
                <a:lnTo>
                  <a:pt x="8" y="0"/>
                </a:lnTo>
                <a:lnTo>
                  <a:pt x="6" y="0"/>
                </a:lnTo>
                <a:lnTo>
                  <a:pt x="4" y="0"/>
                </a:lnTo>
                <a:lnTo>
                  <a:pt x="2" y="1"/>
                </a:lnTo>
                <a:lnTo>
                  <a:pt x="0" y="3"/>
                </a:lnTo>
                <a:lnTo>
                  <a:pt x="0" y="8"/>
                </a:lnTo>
                <a:lnTo>
                  <a:pt x="0" y="10"/>
                </a:lnTo>
                <a:lnTo>
                  <a:pt x="2" y="11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6" name="Freeform 241"/>
          <p:cNvSpPr>
            <a:spLocks/>
          </p:cNvSpPr>
          <p:nvPr/>
        </p:nvSpPr>
        <p:spPr bwMode="auto">
          <a:xfrm>
            <a:off x="7140575" y="3509165"/>
            <a:ext cx="11113" cy="30163"/>
          </a:xfrm>
          <a:custGeom>
            <a:avLst/>
            <a:gdLst>
              <a:gd name="T0" fmla="*/ 0 w 17"/>
              <a:gd name="T1" fmla="*/ 10 h 23"/>
              <a:gd name="T2" fmla="*/ 0 w 17"/>
              <a:gd name="T3" fmla="*/ 16 h 23"/>
              <a:gd name="T4" fmla="*/ 0 w 17"/>
              <a:gd name="T5" fmla="*/ 19 h 23"/>
              <a:gd name="T6" fmla="*/ 2 w 17"/>
              <a:gd name="T7" fmla="*/ 22 h 23"/>
              <a:gd name="T8" fmla="*/ 4 w 17"/>
              <a:gd name="T9" fmla="*/ 21 h 23"/>
              <a:gd name="T10" fmla="*/ 6 w 17"/>
              <a:gd name="T11" fmla="*/ 20 h 23"/>
              <a:gd name="T12" fmla="*/ 10 w 17"/>
              <a:gd name="T13" fmla="*/ 20 h 23"/>
              <a:gd name="T14" fmla="*/ 12 w 17"/>
              <a:gd name="T15" fmla="*/ 20 h 23"/>
              <a:gd name="T16" fmla="*/ 14 w 17"/>
              <a:gd name="T17" fmla="*/ 18 h 23"/>
              <a:gd name="T18" fmla="*/ 16 w 17"/>
              <a:gd name="T19" fmla="*/ 16 h 23"/>
              <a:gd name="T20" fmla="*/ 16 w 17"/>
              <a:gd name="T21" fmla="*/ 14 h 23"/>
              <a:gd name="T22" fmla="*/ 16 w 17"/>
              <a:gd name="T23" fmla="*/ 12 h 23"/>
              <a:gd name="T24" fmla="*/ 12 w 17"/>
              <a:gd name="T25" fmla="*/ 2 h 23"/>
              <a:gd name="T26" fmla="*/ 12 w 17"/>
              <a:gd name="T27" fmla="*/ 1 h 23"/>
              <a:gd name="T28" fmla="*/ 11 w 17"/>
              <a:gd name="T29" fmla="*/ 1 h 23"/>
              <a:gd name="T30" fmla="*/ 10 w 17"/>
              <a:gd name="T31" fmla="*/ 1 h 23"/>
              <a:gd name="T32" fmla="*/ 9 w 17"/>
              <a:gd name="T33" fmla="*/ 1 h 23"/>
              <a:gd name="T34" fmla="*/ 8 w 17"/>
              <a:gd name="T35" fmla="*/ 1 h 23"/>
              <a:gd name="T36" fmla="*/ 8 w 17"/>
              <a:gd name="T37" fmla="*/ 0 h 23"/>
              <a:gd name="T38" fmla="*/ 4 w 17"/>
              <a:gd name="T39" fmla="*/ 2 h 23"/>
              <a:gd name="T40" fmla="*/ 2 w 17"/>
              <a:gd name="T41" fmla="*/ 4 h 23"/>
              <a:gd name="T42" fmla="*/ 1 w 17"/>
              <a:gd name="T43" fmla="*/ 7 h 23"/>
              <a:gd name="T44" fmla="*/ 0 w 17"/>
              <a:gd name="T45" fmla="*/ 10 h 2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7"/>
              <a:gd name="T70" fmla="*/ 0 h 23"/>
              <a:gd name="T71" fmla="*/ 17 w 17"/>
              <a:gd name="T72" fmla="*/ 23 h 23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7" h="23">
                <a:moveTo>
                  <a:pt x="0" y="10"/>
                </a:moveTo>
                <a:lnTo>
                  <a:pt x="0" y="16"/>
                </a:lnTo>
                <a:lnTo>
                  <a:pt x="0" y="19"/>
                </a:lnTo>
                <a:lnTo>
                  <a:pt x="2" y="22"/>
                </a:lnTo>
                <a:lnTo>
                  <a:pt x="4" y="21"/>
                </a:lnTo>
                <a:lnTo>
                  <a:pt x="6" y="20"/>
                </a:lnTo>
                <a:lnTo>
                  <a:pt x="10" y="20"/>
                </a:lnTo>
                <a:lnTo>
                  <a:pt x="12" y="20"/>
                </a:lnTo>
                <a:lnTo>
                  <a:pt x="14" y="18"/>
                </a:lnTo>
                <a:lnTo>
                  <a:pt x="16" y="16"/>
                </a:lnTo>
                <a:lnTo>
                  <a:pt x="16" y="14"/>
                </a:lnTo>
                <a:lnTo>
                  <a:pt x="16" y="12"/>
                </a:lnTo>
                <a:lnTo>
                  <a:pt x="12" y="2"/>
                </a:lnTo>
                <a:lnTo>
                  <a:pt x="12" y="1"/>
                </a:lnTo>
                <a:lnTo>
                  <a:pt x="11" y="1"/>
                </a:lnTo>
                <a:lnTo>
                  <a:pt x="10" y="1"/>
                </a:lnTo>
                <a:lnTo>
                  <a:pt x="9" y="1"/>
                </a:lnTo>
                <a:lnTo>
                  <a:pt x="8" y="1"/>
                </a:lnTo>
                <a:lnTo>
                  <a:pt x="8" y="0"/>
                </a:lnTo>
                <a:lnTo>
                  <a:pt x="4" y="2"/>
                </a:lnTo>
                <a:lnTo>
                  <a:pt x="2" y="4"/>
                </a:lnTo>
                <a:lnTo>
                  <a:pt x="1" y="7"/>
                </a:lnTo>
                <a:lnTo>
                  <a:pt x="0" y="1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" name="Freeform 242"/>
          <p:cNvSpPr>
            <a:spLocks/>
          </p:cNvSpPr>
          <p:nvPr/>
        </p:nvSpPr>
        <p:spPr bwMode="auto">
          <a:xfrm>
            <a:off x="7153275" y="3499640"/>
            <a:ext cx="11113" cy="33338"/>
          </a:xfrm>
          <a:custGeom>
            <a:avLst/>
            <a:gdLst>
              <a:gd name="T0" fmla="*/ 2 w 18"/>
              <a:gd name="T1" fmla="*/ 10 h 25"/>
              <a:gd name="T2" fmla="*/ 2 w 18"/>
              <a:gd name="T3" fmla="*/ 17 h 25"/>
              <a:gd name="T4" fmla="*/ 3 w 18"/>
              <a:gd name="T5" fmla="*/ 20 h 25"/>
              <a:gd name="T6" fmla="*/ 4 w 18"/>
              <a:gd name="T7" fmla="*/ 23 h 25"/>
              <a:gd name="T8" fmla="*/ 5 w 18"/>
              <a:gd name="T9" fmla="*/ 24 h 25"/>
              <a:gd name="T10" fmla="*/ 7 w 18"/>
              <a:gd name="T11" fmla="*/ 24 h 25"/>
              <a:gd name="T12" fmla="*/ 9 w 18"/>
              <a:gd name="T13" fmla="*/ 24 h 25"/>
              <a:gd name="T14" fmla="*/ 11 w 18"/>
              <a:gd name="T15" fmla="*/ 24 h 25"/>
              <a:gd name="T16" fmla="*/ 14 w 18"/>
              <a:gd name="T17" fmla="*/ 23 h 25"/>
              <a:gd name="T18" fmla="*/ 16 w 18"/>
              <a:gd name="T19" fmla="*/ 21 h 25"/>
              <a:gd name="T20" fmla="*/ 17 w 18"/>
              <a:gd name="T21" fmla="*/ 20 h 25"/>
              <a:gd name="T22" fmla="*/ 17 w 18"/>
              <a:gd name="T23" fmla="*/ 18 h 25"/>
              <a:gd name="T24" fmla="*/ 17 w 18"/>
              <a:gd name="T25" fmla="*/ 16 h 25"/>
              <a:gd name="T26" fmla="*/ 16 w 18"/>
              <a:gd name="T27" fmla="*/ 11 h 25"/>
              <a:gd name="T28" fmla="*/ 15 w 18"/>
              <a:gd name="T29" fmla="*/ 6 h 25"/>
              <a:gd name="T30" fmla="*/ 15 w 18"/>
              <a:gd name="T31" fmla="*/ 4 h 25"/>
              <a:gd name="T32" fmla="*/ 16 w 18"/>
              <a:gd name="T33" fmla="*/ 1 h 25"/>
              <a:gd name="T34" fmla="*/ 12 w 18"/>
              <a:gd name="T35" fmla="*/ 1 h 25"/>
              <a:gd name="T36" fmla="*/ 9 w 18"/>
              <a:gd name="T37" fmla="*/ 0 h 25"/>
              <a:gd name="T38" fmla="*/ 3 w 18"/>
              <a:gd name="T39" fmla="*/ 0 h 25"/>
              <a:gd name="T40" fmla="*/ 1 w 18"/>
              <a:gd name="T41" fmla="*/ 0 h 25"/>
              <a:gd name="T42" fmla="*/ 0 w 18"/>
              <a:gd name="T43" fmla="*/ 1 h 25"/>
              <a:gd name="T44" fmla="*/ 0 w 18"/>
              <a:gd name="T45" fmla="*/ 2 h 25"/>
              <a:gd name="T46" fmla="*/ 0 w 18"/>
              <a:gd name="T47" fmla="*/ 4 h 25"/>
              <a:gd name="T48" fmla="*/ 1 w 18"/>
              <a:gd name="T49" fmla="*/ 7 h 25"/>
              <a:gd name="T50" fmla="*/ 2 w 18"/>
              <a:gd name="T51" fmla="*/ 10 h 2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8"/>
              <a:gd name="T79" fmla="*/ 0 h 25"/>
              <a:gd name="T80" fmla="*/ 18 w 18"/>
              <a:gd name="T81" fmla="*/ 25 h 2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8" h="25">
                <a:moveTo>
                  <a:pt x="2" y="10"/>
                </a:moveTo>
                <a:lnTo>
                  <a:pt x="2" y="17"/>
                </a:lnTo>
                <a:lnTo>
                  <a:pt x="3" y="20"/>
                </a:lnTo>
                <a:lnTo>
                  <a:pt x="4" y="23"/>
                </a:lnTo>
                <a:lnTo>
                  <a:pt x="5" y="24"/>
                </a:lnTo>
                <a:lnTo>
                  <a:pt x="7" y="24"/>
                </a:lnTo>
                <a:lnTo>
                  <a:pt x="9" y="24"/>
                </a:lnTo>
                <a:lnTo>
                  <a:pt x="11" y="24"/>
                </a:lnTo>
                <a:lnTo>
                  <a:pt x="14" y="23"/>
                </a:lnTo>
                <a:lnTo>
                  <a:pt x="16" y="21"/>
                </a:lnTo>
                <a:lnTo>
                  <a:pt x="17" y="20"/>
                </a:lnTo>
                <a:lnTo>
                  <a:pt x="17" y="18"/>
                </a:lnTo>
                <a:lnTo>
                  <a:pt x="17" y="16"/>
                </a:lnTo>
                <a:lnTo>
                  <a:pt x="16" y="11"/>
                </a:lnTo>
                <a:lnTo>
                  <a:pt x="15" y="6"/>
                </a:lnTo>
                <a:lnTo>
                  <a:pt x="15" y="4"/>
                </a:lnTo>
                <a:lnTo>
                  <a:pt x="16" y="1"/>
                </a:lnTo>
                <a:lnTo>
                  <a:pt x="12" y="1"/>
                </a:lnTo>
                <a:lnTo>
                  <a:pt x="9" y="0"/>
                </a:lnTo>
                <a:lnTo>
                  <a:pt x="3" y="0"/>
                </a:lnTo>
                <a:lnTo>
                  <a:pt x="1" y="0"/>
                </a:lnTo>
                <a:lnTo>
                  <a:pt x="0" y="1"/>
                </a:lnTo>
                <a:lnTo>
                  <a:pt x="0" y="2"/>
                </a:lnTo>
                <a:lnTo>
                  <a:pt x="0" y="4"/>
                </a:lnTo>
                <a:lnTo>
                  <a:pt x="1" y="7"/>
                </a:lnTo>
                <a:lnTo>
                  <a:pt x="2" y="1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8" name="Freeform 243"/>
          <p:cNvSpPr>
            <a:spLocks/>
          </p:cNvSpPr>
          <p:nvPr/>
        </p:nvSpPr>
        <p:spPr bwMode="auto">
          <a:xfrm>
            <a:off x="7164388" y="3483765"/>
            <a:ext cx="22225" cy="50800"/>
          </a:xfrm>
          <a:custGeom>
            <a:avLst/>
            <a:gdLst>
              <a:gd name="T0" fmla="*/ 1 w 34"/>
              <a:gd name="T1" fmla="*/ 21 h 38"/>
              <a:gd name="T2" fmla="*/ 2 w 34"/>
              <a:gd name="T3" fmla="*/ 27 h 38"/>
              <a:gd name="T4" fmla="*/ 2 w 34"/>
              <a:gd name="T5" fmla="*/ 30 h 38"/>
              <a:gd name="T6" fmla="*/ 1 w 34"/>
              <a:gd name="T7" fmla="*/ 33 h 38"/>
              <a:gd name="T8" fmla="*/ 1 w 34"/>
              <a:gd name="T9" fmla="*/ 34 h 38"/>
              <a:gd name="T10" fmla="*/ 2 w 34"/>
              <a:gd name="T11" fmla="*/ 35 h 38"/>
              <a:gd name="T12" fmla="*/ 3 w 34"/>
              <a:gd name="T13" fmla="*/ 35 h 38"/>
              <a:gd name="T14" fmla="*/ 4 w 34"/>
              <a:gd name="T15" fmla="*/ 35 h 38"/>
              <a:gd name="T16" fmla="*/ 10 w 34"/>
              <a:gd name="T17" fmla="*/ 35 h 38"/>
              <a:gd name="T18" fmla="*/ 13 w 34"/>
              <a:gd name="T19" fmla="*/ 35 h 38"/>
              <a:gd name="T20" fmla="*/ 14 w 34"/>
              <a:gd name="T21" fmla="*/ 34 h 38"/>
              <a:gd name="T22" fmla="*/ 15 w 34"/>
              <a:gd name="T23" fmla="*/ 33 h 38"/>
              <a:gd name="T24" fmla="*/ 14 w 34"/>
              <a:gd name="T25" fmla="*/ 32 h 38"/>
              <a:gd name="T26" fmla="*/ 13 w 34"/>
              <a:gd name="T27" fmla="*/ 31 h 38"/>
              <a:gd name="T28" fmla="*/ 14 w 34"/>
              <a:gd name="T29" fmla="*/ 33 h 38"/>
              <a:gd name="T30" fmla="*/ 16 w 34"/>
              <a:gd name="T31" fmla="*/ 35 h 38"/>
              <a:gd name="T32" fmla="*/ 19 w 34"/>
              <a:gd name="T33" fmla="*/ 36 h 38"/>
              <a:gd name="T34" fmla="*/ 21 w 34"/>
              <a:gd name="T35" fmla="*/ 37 h 38"/>
              <a:gd name="T36" fmla="*/ 24 w 34"/>
              <a:gd name="T37" fmla="*/ 37 h 38"/>
              <a:gd name="T38" fmla="*/ 27 w 34"/>
              <a:gd name="T39" fmla="*/ 37 h 38"/>
              <a:gd name="T40" fmla="*/ 32 w 34"/>
              <a:gd name="T41" fmla="*/ 36 h 38"/>
              <a:gd name="T42" fmla="*/ 32 w 34"/>
              <a:gd name="T43" fmla="*/ 31 h 38"/>
              <a:gd name="T44" fmla="*/ 32 w 34"/>
              <a:gd name="T45" fmla="*/ 27 h 38"/>
              <a:gd name="T46" fmla="*/ 33 w 34"/>
              <a:gd name="T47" fmla="*/ 17 h 38"/>
              <a:gd name="T48" fmla="*/ 33 w 34"/>
              <a:gd name="T49" fmla="*/ 12 h 38"/>
              <a:gd name="T50" fmla="*/ 32 w 34"/>
              <a:gd name="T51" fmla="*/ 8 h 38"/>
              <a:gd name="T52" fmla="*/ 29 w 34"/>
              <a:gd name="T53" fmla="*/ 4 h 38"/>
              <a:gd name="T54" fmla="*/ 28 w 34"/>
              <a:gd name="T55" fmla="*/ 2 h 38"/>
              <a:gd name="T56" fmla="*/ 26 w 34"/>
              <a:gd name="T57" fmla="*/ 0 h 38"/>
              <a:gd name="T58" fmla="*/ 24 w 34"/>
              <a:gd name="T59" fmla="*/ 0 h 38"/>
              <a:gd name="T60" fmla="*/ 22 w 34"/>
              <a:gd name="T61" fmla="*/ 1 h 38"/>
              <a:gd name="T62" fmla="*/ 20 w 34"/>
              <a:gd name="T63" fmla="*/ 2 h 38"/>
              <a:gd name="T64" fmla="*/ 19 w 34"/>
              <a:gd name="T65" fmla="*/ 4 h 38"/>
              <a:gd name="T66" fmla="*/ 17 w 34"/>
              <a:gd name="T67" fmla="*/ 7 h 38"/>
              <a:gd name="T68" fmla="*/ 16 w 34"/>
              <a:gd name="T69" fmla="*/ 10 h 38"/>
              <a:gd name="T70" fmla="*/ 15 w 34"/>
              <a:gd name="T71" fmla="*/ 19 h 38"/>
              <a:gd name="T72" fmla="*/ 14 w 34"/>
              <a:gd name="T73" fmla="*/ 23 h 38"/>
              <a:gd name="T74" fmla="*/ 13 w 34"/>
              <a:gd name="T75" fmla="*/ 27 h 38"/>
              <a:gd name="T76" fmla="*/ 14 w 34"/>
              <a:gd name="T77" fmla="*/ 18 h 38"/>
              <a:gd name="T78" fmla="*/ 14 w 34"/>
              <a:gd name="T79" fmla="*/ 14 h 38"/>
              <a:gd name="T80" fmla="*/ 13 w 34"/>
              <a:gd name="T81" fmla="*/ 11 h 38"/>
              <a:gd name="T82" fmla="*/ 12 w 34"/>
              <a:gd name="T83" fmla="*/ 9 h 38"/>
              <a:gd name="T84" fmla="*/ 11 w 34"/>
              <a:gd name="T85" fmla="*/ 8 h 38"/>
              <a:gd name="T86" fmla="*/ 8 w 34"/>
              <a:gd name="T87" fmla="*/ 7 h 38"/>
              <a:gd name="T88" fmla="*/ 6 w 34"/>
              <a:gd name="T89" fmla="*/ 7 h 38"/>
              <a:gd name="T90" fmla="*/ 4 w 34"/>
              <a:gd name="T91" fmla="*/ 7 h 38"/>
              <a:gd name="T92" fmla="*/ 2 w 34"/>
              <a:gd name="T93" fmla="*/ 7 h 38"/>
              <a:gd name="T94" fmla="*/ 1 w 34"/>
              <a:gd name="T95" fmla="*/ 9 h 38"/>
              <a:gd name="T96" fmla="*/ 0 w 34"/>
              <a:gd name="T97" fmla="*/ 10 h 38"/>
              <a:gd name="T98" fmla="*/ 0 w 34"/>
              <a:gd name="T99" fmla="*/ 12 h 38"/>
              <a:gd name="T100" fmla="*/ 1 w 34"/>
              <a:gd name="T101" fmla="*/ 21 h 3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4"/>
              <a:gd name="T154" fmla="*/ 0 h 38"/>
              <a:gd name="T155" fmla="*/ 34 w 34"/>
              <a:gd name="T156" fmla="*/ 38 h 3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4" h="38">
                <a:moveTo>
                  <a:pt x="1" y="21"/>
                </a:moveTo>
                <a:lnTo>
                  <a:pt x="2" y="27"/>
                </a:lnTo>
                <a:lnTo>
                  <a:pt x="2" y="30"/>
                </a:lnTo>
                <a:lnTo>
                  <a:pt x="1" y="33"/>
                </a:lnTo>
                <a:lnTo>
                  <a:pt x="1" y="34"/>
                </a:lnTo>
                <a:lnTo>
                  <a:pt x="2" y="35"/>
                </a:lnTo>
                <a:lnTo>
                  <a:pt x="3" y="35"/>
                </a:lnTo>
                <a:lnTo>
                  <a:pt x="4" y="35"/>
                </a:lnTo>
                <a:lnTo>
                  <a:pt x="10" y="35"/>
                </a:lnTo>
                <a:lnTo>
                  <a:pt x="13" y="35"/>
                </a:lnTo>
                <a:lnTo>
                  <a:pt x="14" y="34"/>
                </a:lnTo>
                <a:lnTo>
                  <a:pt x="15" y="33"/>
                </a:lnTo>
                <a:lnTo>
                  <a:pt x="14" y="32"/>
                </a:lnTo>
                <a:lnTo>
                  <a:pt x="13" y="31"/>
                </a:lnTo>
                <a:lnTo>
                  <a:pt x="14" y="33"/>
                </a:lnTo>
                <a:lnTo>
                  <a:pt x="16" y="35"/>
                </a:lnTo>
                <a:lnTo>
                  <a:pt x="19" y="36"/>
                </a:lnTo>
                <a:lnTo>
                  <a:pt x="21" y="37"/>
                </a:lnTo>
                <a:lnTo>
                  <a:pt x="24" y="37"/>
                </a:lnTo>
                <a:lnTo>
                  <a:pt x="27" y="37"/>
                </a:lnTo>
                <a:lnTo>
                  <a:pt x="32" y="36"/>
                </a:lnTo>
                <a:lnTo>
                  <a:pt x="32" y="31"/>
                </a:lnTo>
                <a:lnTo>
                  <a:pt x="32" y="27"/>
                </a:lnTo>
                <a:lnTo>
                  <a:pt x="33" y="17"/>
                </a:lnTo>
                <a:lnTo>
                  <a:pt x="33" y="12"/>
                </a:lnTo>
                <a:lnTo>
                  <a:pt x="32" y="8"/>
                </a:lnTo>
                <a:lnTo>
                  <a:pt x="29" y="4"/>
                </a:lnTo>
                <a:lnTo>
                  <a:pt x="28" y="2"/>
                </a:lnTo>
                <a:lnTo>
                  <a:pt x="26" y="0"/>
                </a:lnTo>
                <a:lnTo>
                  <a:pt x="24" y="0"/>
                </a:lnTo>
                <a:lnTo>
                  <a:pt x="22" y="1"/>
                </a:lnTo>
                <a:lnTo>
                  <a:pt x="20" y="2"/>
                </a:lnTo>
                <a:lnTo>
                  <a:pt x="19" y="4"/>
                </a:lnTo>
                <a:lnTo>
                  <a:pt x="17" y="7"/>
                </a:lnTo>
                <a:lnTo>
                  <a:pt x="16" y="10"/>
                </a:lnTo>
                <a:lnTo>
                  <a:pt x="15" y="19"/>
                </a:lnTo>
                <a:lnTo>
                  <a:pt x="14" y="23"/>
                </a:lnTo>
                <a:lnTo>
                  <a:pt x="13" y="27"/>
                </a:lnTo>
                <a:lnTo>
                  <a:pt x="14" y="18"/>
                </a:lnTo>
                <a:lnTo>
                  <a:pt x="14" y="14"/>
                </a:lnTo>
                <a:lnTo>
                  <a:pt x="13" y="11"/>
                </a:lnTo>
                <a:lnTo>
                  <a:pt x="12" y="9"/>
                </a:lnTo>
                <a:lnTo>
                  <a:pt x="11" y="8"/>
                </a:lnTo>
                <a:lnTo>
                  <a:pt x="8" y="7"/>
                </a:lnTo>
                <a:lnTo>
                  <a:pt x="6" y="7"/>
                </a:lnTo>
                <a:lnTo>
                  <a:pt x="4" y="7"/>
                </a:lnTo>
                <a:lnTo>
                  <a:pt x="2" y="7"/>
                </a:lnTo>
                <a:lnTo>
                  <a:pt x="1" y="9"/>
                </a:lnTo>
                <a:lnTo>
                  <a:pt x="0" y="10"/>
                </a:lnTo>
                <a:lnTo>
                  <a:pt x="0" y="12"/>
                </a:lnTo>
                <a:lnTo>
                  <a:pt x="1" y="21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9" name="Freeform 244"/>
          <p:cNvSpPr>
            <a:spLocks/>
          </p:cNvSpPr>
          <p:nvPr/>
        </p:nvSpPr>
        <p:spPr bwMode="auto">
          <a:xfrm>
            <a:off x="7185025" y="3483765"/>
            <a:ext cx="15875" cy="53975"/>
          </a:xfrm>
          <a:custGeom>
            <a:avLst/>
            <a:gdLst>
              <a:gd name="T0" fmla="*/ 2 w 22"/>
              <a:gd name="T1" fmla="*/ 20 h 41"/>
              <a:gd name="T2" fmla="*/ 1 w 22"/>
              <a:gd name="T3" fmla="*/ 25 h 41"/>
              <a:gd name="T4" fmla="*/ 0 w 22"/>
              <a:gd name="T5" fmla="*/ 30 h 41"/>
              <a:gd name="T6" fmla="*/ 0 w 22"/>
              <a:gd name="T7" fmla="*/ 32 h 41"/>
              <a:gd name="T8" fmla="*/ 1 w 22"/>
              <a:gd name="T9" fmla="*/ 35 h 41"/>
              <a:gd name="T10" fmla="*/ 2 w 22"/>
              <a:gd name="T11" fmla="*/ 36 h 41"/>
              <a:gd name="T12" fmla="*/ 4 w 22"/>
              <a:gd name="T13" fmla="*/ 38 h 41"/>
              <a:gd name="T14" fmla="*/ 6 w 22"/>
              <a:gd name="T15" fmla="*/ 39 h 41"/>
              <a:gd name="T16" fmla="*/ 9 w 22"/>
              <a:gd name="T17" fmla="*/ 40 h 41"/>
              <a:gd name="T18" fmla="*/ 11 w 22"/>
              <a:gd name="T19" fmla="*/ 40 h 41"/>
              <a:gd name="T20" fmla="*/ 12 w 22"/>
              <a:gd name="T21" fmla="*/ 39 h 41"/>
              <a:gd name="T22" fmla="*/ 13 w 22"/>
              <a:gd name="T23" fmla="*/ 38 h 41"/>
              <a:gd name="T24" fmla="*/ 16 w 22"/>
              <a:gd name="T25" fmla="*/ 30 h 41"/>
              <a:gd name="T26" fmla="*/ 19 w 22"/>
              <a:gd name="T27" fmla="*/ 22 h 41"/>
              <a:gd name="T28" fmla="*/ 20 w 22"/>
              <a:gd name="T29" fmla="*/ 18 h 41"/>
              <a:gd name="T30" fmla="*/ 21 w 22"/>
              <a:gd name="T31" fmla="*/ 14 h 41"/>
              <a:gd name="T32" fmla="*/ 21 w 22"/>
              <a:gd name="T33" fmla="*/ 10 h 41"/>
              <a:gd name="T34" fmla="*/ 20 w 22"/>
              <a:gd name="T35" fmla="*/ 6 h 41"/>
              <a:gd name="T36" fmla="*/ 20 w 22"/>
              <a:gd name="T37" fmla="*/ 5 h 41"/>
              <a:gd name="T38" fmla="*/ 19 w 22"/>
              <a:gd name="T39" fmla="*/ 4 h 41"/>
              <a:gd name="T40" fmla="*/ 16 w 22"/>
              <a:gd name="T41" fmla="*/ 2 h 41"/>
              <a:gd name="T42" fmla="*/ 13 w 22"/>
              <a:gd name="T43" fmla="*/ 0 h 41"/>
              <a:gd name="T44" fmla="*/ 10 w 22"/>
              <a:gd name="T45" fmla="*/ 0 h 41"/>
              <a:gd name="T46" fmla="*/ 7 w 22"/>
              <a:gd name="T47" fmla="*/ 1 h 41"/>
              <a:gd name="T48" fmla="*/ 5 w 22"/>
              <a:gd name="T49" fmla="*/ 3 h 41"/>
              <a:gd name="T50" fmla="*/ 3 w 22"/>
              <a:gd name="T51" fmla="*/ 5 h 41"/>
              <a:gd name="T52" fmla="*/ 2 w 22"/>
              <a:gd name="T53" fmla="*/ 7 h 41"/>
              <a:gd name="T54" fmla="*/ 2 w 22"/>
              <a:gd name="T55" fmla="*/ 13 h 41"/>
              <a:gd name="T56" fmla="*/ 2 w 22"/>
              <a:gd name="T57" fmla="*/ 20 h 4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22"/>
              <a:gd name="T88" fmla="*/ 0 h 41"/>
              <a:gd name="T89" fmla="*/ 22 w 22"/>
              <a:gd name="T90" fmla="*/ 41 h 4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22" h="41">
                <a:moveTo>
                  <a:pt x="2" y="20"/>
                </a:moveTo>
                <a:lnTo>
                  <a:pt x="1" y="25"/>
                </a:lnTo>
                <a:lnTo>
                  <a:pt x="0" y="30"/>
                </a:lnTo>
                <a:lnTo>
                  <a:pt x="0" y="32"/>
                </a:lnTo>
                <a:lnTo>
                  <a:pt x="1" y="35"/>
                </a:lnTo>
                <a:lnTo>
                  <a:pt x="2" y="36"/>
                </a:lnTo>
                <a:lnTo>
                  <a:pt x="4" y="38"/>
                </a:lnTo>
                <a:lnTo>
                  <a:pt x="6" y="39"/>
                </a:lnTo>
                <a:lnTo>
                  <a:pt x="9" y="40"/>
                </a:lnTo>
                <a:lnTo>
                  <a:pt x="11" y="40"/>
                </a:lnTo>
                <a:lnTo>
                  <a:pt x="12" y="39"/>
                </a:lnTo>
                <a:lnTo>
                  <a:pt x="13" y="38"/>
                </a:lnTo>
                <a:lnTo>
                  <a:pt x="16" y="30"/>
                </a:lnTo>
                <a:lnTo>
                  <a:pt x="19" y="22"/>
                </a:lnTo>
                <a:lnTo>
                  <a:pt x="20" y="18"/>
                </a:lnTo>
                <a:lnTo>
                  <a:pt x="21" y="14"/>
                </a:lnTo>
                <a:lnTo>
                  <a:pt x="21" y="10"/>
                </a:lnTo>
                <a:lnTo>
                  <a:pt x="20" y="6"/>
                </a:lnTo>
                <a:lnTo>
                  <a:pt x="20" y="5"/>
                </a:lnTo>
                <a:lnTo>
                  <a:pt x="19" y="4"/>
                </a:lnTo>
                <a:lnTo>
                  <a:pt x="16" y="2"/>
                </a:lnTo>
                <a:lnTo>
                  <a:pt x="13" y="0"/>
                </a:lnTo>
                <a:lnTo>
                  <a:pt x="10" y="0"/>
                </a:lnTo>
                <a:lnTo>
                  <a:pt x="7" y="1"/>
                </a:lnTo>
                <a:lnTo>
                  <a:pt x="5" y="3"/>
                </a:lnTo>
                <a:lnTo>
                  <a:pt x="3" y="5"/>
                </a:lnTo>
                <a:lnTo>
                  <a:pt x="2" y="7"/>
                </a:lnTo>
                <a:lnTo>
                  <a:pt x="2" y="13"/>
                </a:lnTo>
                <a:lnTo>
                  <a:pt x="2" y="20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0" name="Freeform 245"/>
          <p:cNvSpPr>
            <a:spLocks/>
          </p:cNvSpPr>
          <p:nvPr/>
        </p:nvSpPr>
        <p:spPr bwMode="auto">
          <a:xfrm>
            <a:off x="7196138" y="3490115"/>
            <a:ext cx="74612" cy="111125"/>
          </a:xfrm>
          <a:custGeom>
            <a:avLst/>
            <a:gdLst>
              <a:gd name="T0" fmla="*/ 1 w 110"/>
              <a:gd name="T1" fmla="*/ 32 h 85"/>
              <a:gd name="T2" fmla="*/ 9 w 110"/>
              <a:gd name="T3" fmla="*/ 42 h 85"/>
              <a:gd name="T4" fmla="*/ 34 w 110"/>
              <a:gd name="T5" fmla="*/ 58 h 85"/>
              <a:gd name="T6" fmla="*/ 38 w 110"/>
              <a:gd name="T7" fmla="*/ 55 h 85"/>
              <a:gd name="T8" fmla="*/ 40 w 110"/>
              <a:gd name="T9" fmla="*/ 54 h 85"/>
              <a:gd name="T10" fmla="*/ 37 w 110"/>
              <a:gd name="T11" fmla="*/ 61 h 85"/>
              <a:gd name="T12" fmla="*/ 46 w 110"/>
              <a:gd name="T13" fmla="*/ 74 h 85"/>
              <a:gd name="T14" fmla="*/ 56 w 110"/>
              <a:gd name="T15" fmla="*/ 84 h 85"/>
              <a:gd name="T16" fmla="*/ 96 w 110"/>
              <a:gd name="T17" fmla="*/ 57 h 85"/>
              <a:gd name="T18" fmla="*/ 109 w 110"/>
              <a:gd name="T19" fmla="*/ 46 h 85"/>
              <a:gd name="T20" fmla="*/ 104 w 110"/>
              <a:gd name="T21" fmla="*/ 43 h 85"/>
              <a:gd name="T22" fmla="*/ 100 w 110"/>
              <a:gd name="T23" fmla="*/ 45 h 85"/>
              <a:gd name="T24" fmla="*/ 93 w 110"/>
              <a:gd name="T25" fmla="*/ 47 h 85"/>
              <a:gd name="T26" fmla="*/ 77 w 110"/>
              <a:gd name="T27" fmla="*/ 60 h 85"/>
              <a:gd name="T28" fmla="*/ 91 w 110"/>
              <a:gd name="T29" fmla="*/ 49 h 85"/>
              <a:gd name="T30" fmla="*/ 96 w 110"/>
              <a:gd name="T31" fmla="*/ 41 h 85"/>
              <a:gd name="T32" fmla="*/ 92 w 110"/>
              <a:gd name="T33" fmla="*/ 40 h 85"/>
              <a:gd name="T34" fmla="*/ 85 w 110"/>
              <a:gd name="T35" fmla="*/ 38 h 85"/>
              <a:gd name="T36" fmla="*/ 58 w 110"/>
              <a:gd name="T37" fmla="*/ 64 h 85"/>
              <a:gd name="T38" fmla="*/ 52 w 110"/>
              <a:gd name="T39" fmla="*/ 67 h 85"/>
              <a:gd name="T40" fmla="*/ 75 w 110"/>
              <a:gd name="T41" fmla="*/ 45 h 85"/>
              <a:gd name="T42" fmla="*/ 82 w 110"/>
              <a:gd name="T43" fmla="*/ 34 h 85"/>
              <a:gd name="T44" fmla="*/ 76 w 110"/>
              <a:gd name="T45" fmla="*/ 34 h 85"/>
              <a:gd name="T46" fmla="*/ 65 w 110"/>
              <a:gd name="T47" fmla="*/ 41 h 85"/>
              <a:gd name="T48" fmla="*/ 60 w 110"/>
              <a:gd name="T49" fmla="*/ 43 h 85"/>
              <a:gd name="T50" fmla="*/ 71 w 110"/>
              <a:gd name="T51" fmla="*/ 34 h 85"/>
              <a:gd name="T52" fmla="*/ 72 w 110"/>
              <a:gd name="T53" fmla="*/ 30 h 85"/>
              <a:gd name="T54" fmla="*/ 68 w 110"/>
              <a:gd name="T55" fmla="*/ 28 h 85"/>
              <a:gd name="T56" fmla="*/ 61 w 110"/>
              <a:gd name="T57" fmla="*/ 31 h 85"/>
              <a:gd name="T58" fmla="*/ 52 w 110"/>
              <a:gd name="T59" fmla="*/ 42 h 85"/>
              <a:gd name="T60" fmla="*/ 53 w 110"/>
              <a:gd name="T61" fmla="*/ 38 h 85"/>
              <a:gd name="T62" fmla="*/ 62 w 110"/>
              <a:gd name="T63" fmla="*/ 27 h 85"/>
              <a:gd name="T64" fmla="*/ 61 w 110"/>
              <a:gd name="T65" fmla="*/ 22 h 85"/>
              <a:gd name="T66" fmla="*/ 56 w 110"/>
              <a:gd name="T67" fmla="*/ 20 h 85"/>
              <a:gd name="T68" fmla="*/ 44 w 110"/>
              <a:gd name="T69" fmla="*/ 30 h 85"/>
              <a:gd name="T70" fmla="*/ 39 w 110"/>
              <a:gd name="T71" fmla="*/ 35 h 85"/>
              <a:gd name="T72" fmla="*/ 48 w 110"/>
              <a:gd name="T73" fmla="*/ 25 h 85"/>
              <a:gd name="T74" fmla="*/ 51 w 110"/>
              <a:gd name="T75" fmla="*/ 17 h 85"/>
              <a:gd name="T76" fmla="*/ 46 w 110"/>
              <a:gd name="T77" fmla="*/ 14 h 85"/>
              <a:gd name="T78" fmla="*/ 45 w 110"/>
              <a:gd name="T79" fmla="*/ 15 h 85"/>
              <a:gd name="T80" fmla="*/ 43 w 110"/>
              <a:gd name="T81" fmla="*/ 14 h 85"/>
              <a:gd name="T82" fmla="*/ 30 w 110"/>
              <a:gd name="T83" fmla="*/ 34 h 85"/>
              <a:gd name="T84" fmla="*/ 34 w 110"/>
              <a:gd name="T85" fmla="*/ 25 h 85"/>
              <a:gd name="T86" fmla="*/ 40 w 110"/>
              <a:gd name="T87" fmla="*/ 15 h 85"/>
              <a:gd name="T88" fmla="*/ 38 w 110"/>
              <a:gd name="T89" fmla="*/ 9 h 85"/>
              <a:gd name="T90" fmla="*/ 35 w 110"/>
              <a:gd name="T91" fmla="*/ 7 h 85"/>
              <a:gd name="T92" fmla="*/ 26 w 110"/>
              <a:gd name="T93" fmla="*/ 17 h 85"/>
              <a:gd name="T94" fmla="*/ 16 w 110"/>
              <a:gd name="T95" fmla="*/ 39 h 85"/>
              <a:gd name="T96" fmla="*/ 13 w 110"/>
              <a:gd name="T97" fmla="*/ 40 h 85"/>
              <a:gd name="T98" fmla="*/ 29 w 110"/>
              <a:gd name="T99" fmla="*/ 7 h 85"/>
              <a:gd name="T100" fmla="*/ 24 w 110"/>
              <a:gd name="T101" fmla="*/ 6 h 85"/>
              <a:gd name="T102" fmla="*/ 17 w 110"/>
              <a:gd name="T103" fmla="*/ 14 h 85"/>
              <a:gd name="T104" fmla="*/ 16 w 110"/>
              <a:gd name="T105" fmla="*/ 13 h 85"/>
              <a:gd name="T106" fmla="*/ 19 w 110"/>
              <a:gd name="T107" fmla="*/ 4 h 85"/>
              <a:gd name="T108" fmla="*/ 16 w 110"/>
              <a:gd name="T109" fmla="*/ 0 h 85"/>
              <a:gd name="T110" fmla="*/ 10 w 110"/>
              <a:gd name="T111" fmla="*/ 1 h 85"/>
              <a:gd name="T112" fmla="*/ 8 w 110"/>
              <a:gd name="T113" fmla="*/ 6 h 85"/>
              <a:gd name="T114" fmla="*/ 3 w 110"/>
              <a:gd name="T115" fmla="*/ 20 h 8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10"/>
              <a:gd name="T175" fmla="*/ 0 h 85"/>
              <a:gd name="T176" fmla="*/ 110 w 110"/>
              <a:gd name="T177" fmla="*/ 85 h 8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10" h="85">
                <a:moveTo>
                  <a:pt x="2" y="26"/>
                </a:moveTo>
                <a:lnTo>
                  <a:pt x="1" y="29"/>
                </a:lnTo>
                <a:lnTo>
                  <a:pt x="1" y="32"/>
                </a:lnTo>
                <a:lnTo>
                  <a:pt x="0" y="34"/>
                </a:lnTo>
                <a:lnTo>
                  <a:pt x="0" y="35"/>
                </a:lnTo>
                <a:lnTo>
                  <a:pt x="9" y="42"/>
                </a:lnTo>
                <a:lnTo>
                  <a:pt x="17" y="48"/>
                </a:lnTo>
                <a:lnTo>
                  <a:pt x="26" y="53"/>
                </a:lnTo>
                <a:lnTo>
                  <a:pt x="34" y="58"/>
                </a:lnTo>
                <a:lnTo>
                  <a:pt x="35" y="58"/>
                </a:lnTo>
                <a:lnTo>
                  <a:pt x="36" y="57"/>
                </a:lnTo>
                <a:lnTo>
                  <a:pt x="38" y="55"/>
                </a:lnTo>
                <a:lnTo>
                  <a:pt x="39" y="53"/>
                </a:lnTo>
                <a:lnTo>
                  <a:pt x="42" y="52"/>
                </a:lnTo>
                <a:lnTo>
                  <a:pt x="40" y="54"/>
                </a:lnTo>
                <a:lnTo>
                  <a:pt x="38" y="57"/>
                </a:lnTo>
                <a:lnTo>
                  <a:pt x="37" y="60"/>
                </a:lnTo>
                <a:lnTo>
                  <a:pt x="37" y="61"/>
                </a:lnTo>
                <a:lnTo>
                  <a:pt x="38" y="62"/>
                </a:lnTo>
                <a:lnTo>
                  <a:pt x="42" y="68"/>
                </a:lnTo>
                <a:lnTo>
                  <a:pt x="46" y="74"/>
                </a:lnTo>
                <a:lnTo>
                  <a:pt x="50" y="79"/>
                </a:lnTo>
                <a:lnTo>
                  <a:pt x="53" y="82"/>
                </a:lnTo>
                <a:lnTo>
                  <a:pt x="56" y="84"/>
                </a:lnTo>
                <a:lnTo>
                  <a:pt x="69" y="75"/>
                </a:lnTo>
                <a:lnTo>
                  <a:pt x="82" y="66"/>
                </a:lnTo>
                <a:lnTo>
                  <a:pt x="96" y="57"/>
                </a:lnTo>
                <a:lnTo>
                  <a:pt x="109" y="48"/>
                </a:lnTo>
                <a:lnTo>
                  <a:pt x="109" y="47"/>
                </a:lnTo>
                <a:lnTo>
                  <a:pt x="109" y="46"/>
                </a:lnTo>
                <a:lnTo>
                  <a:pt x="107" y="45"/>
                </a:lnTo>
                <a:lnTo>
                  <a:pt x="105" y="44"/>
                </a:lnTo>
                <a:lnTo>
                  <a:pt x="104" y="43"/>
                </a:lnTo>
                <a:lnTo>
                  <a:pt x="103" y="43"/>
                </a:lnTo>
                <a:lnTo>
                  <a:pt x="101" y="45"/>
                </a:lnTo>
                <a:lnTo>
                  <a:pt x="100" y="45"/>
                </a:lnTo>
                <a:lnTo>
                  <a:pt x="99" y="44"/>
                </a:lnTo>
                <a:lnTo>
                  <a:pt x="99" y="43"/>
                </a:lnTo>
                <a:lnTo>
                  <a:pt x="93" y="47"/>
                </a:lnTo>
                <a:lnTo>
                  <a:pt x="88" y="52"/>
                </a:lnTo>
                <a:lnTo>
                  <a:pt x="83" y="56"/>
                </a:lnTo>
                <a:lnTo>
                  <a:pt x="77" y="60"/>
                </a:lnTo>
                <a:lnTo>
                  <a:pt x="83" y="55"/>
                </a:lnTo>
                <a:lnTo>
                  <a:pt x="89" y="51"/>
                </a:lnTo>
                <a:lnTo>
                  <a:pt x="91" y="49"/>
                </a:lnTo>
                <a:lnTo>
                  <a:pt x="94" y="46"/>
                </a:lnTo>
                <a:lnTo>
                  <a:pt x="95" y="44"/>
                </a:lnTo>
                <a:lnTo>
                  <a:pt x="96" y="41"/>
                </a:lnTo>
                <a:lnTo>
                  <a:pt x="96" y="40"/>
                </a:lnTo>
                <a:lnTo>
                  <a:pt x="95" y="40"/>
                </a:lnTo>
                <a:lnTo>
                  <a:pt x="92" y="40"/>
                </a:lnTo>
                <a:lnTo>
                  <a:pt x="88" y="40"/>
                </a:lnTo>
                <a:lnTo>
                  <a:pt x="86" y="39"/>
                </a:lnTo>
                <a:lnTo>
                  <a:pt x="85" y="38"/>
                </a:lnTo>
                <a:lnTo>
                  <a:pt x="76" y="46"/>
                </a:lnTo>
                <a:lnTo>
                  <a:pt x="67" y="55"/>
                </a:lnTo>
                <a:lnTo>
                  <a:pt x="58" y="64"/>
                </a:lnTo>
                <a:lnTo>
                  <a:pt x="53" y="68"/>
                </a:lnTo>
                <a:lnTo>
                  <a:pt x="48" y="71"/>
                </a:lnTo>
                <a:lnTo>
                  <a:pt x="52" y="67"/>
                </a:lnTo>
                <a:lnTo>
                  <a:pt x="56" y="63"/>
                </a:lnTo>
                <a:lnTo>
                  <a:pt x="66" y="54"/>
                </a:lnTo>
                <a:lnTo>
                  <a:pt x="75" y="45"/>
                </a:lnTo>
                <a:lnTo>
                  <a:pt x="80" y="40"/>
                </a:lnTo>
                <a:lnTo>
                  <a:pt x="84" y="35"/>
                </a:lnTo>
                <a:lnTo>
                  <a:pt x="82" y="34"/>
                </a:lnTo>
                <a:lnTo>
                  <a:pt x="80" y="34"/>
                </a:lnTo>
                <a:lnTo>
                  <a:pt x="78" y="33"/>
                </a:lnTo>
                <a:lnTo>
                  <a:pt x="76" y="34"/>
                </a:lnTo>
                <a:lnTo>
                  <a:pt x="73" y="35"/>
                </a:lnTo>
                <a:lnTo>
                  <a:pt x="70" y="36"/>
                </a:lnTo>
                <a:lnTo>
                  <a:pt x="65" y="41"/>
                </a:lnTo>
                <a:lnTo>
                  <a:pt x="62" y="44"/>
                </a:lnTo>
                <a:lnTo>
                  <a:pt x="58" y="46"/>
                </a:lnTo>
                <a:lnTo>
                  <a:pt x="60" y="43"/>
                </a:lnTo>
                <a:lnTo>
                  <a:pt x="63" y="41"/>
                </a:lnTo>
                <a:lnTo>
                  <a:pt x="68" y="36"/>
                </a:lnTo>
                <a:lnTo>
                  <a:pt x="71" y="34"/>
                </a:lnTo>
                <a:lnTo>
                  <a:pt x="72" y="32"/>
                </a:lnTo>
                <a:lnTo>
                  <a:pt x="72" y="31"/>
                </a:lnTo>
                <a:lnTo>
                  <a:pt x="72" y="30"/>
                </a:lnTo>
                <a:lnTo>
                  <a:pt x="71" y="29"/>
                </a:lnTo>
                <a:lnTo>
                  <a:pt x="70" y="28"/>
                </a:lnTo>
                <a:lnTo>
                  <a:pt x="68" y="28"/>
                </a:lnTo>
                <a:lnTo>
                  <a:pt x="67" y="28"/>
                </a:lnTo>
                <a:lnTo>
                  <a:pt x="64" y="29"/>
                </a:lnTo>
                <a:lnTo>
                  <a:pt x="61" y="31"/>
                </a:lnTo>
                <a:lnTo>
                  <a:pt x="59" y="34"/>
                </a:lnTo>
                <a:lnTo>
                  <a:pt x="54" y="39"/>
                </a:lnTo>
                <a:lnTo>
                  <a:pt x="52" y="42"/>
                </a:lnTo>
                <a:lnTo>
                  <a:pt x="49" y="45"/>
                </a:lnTo>
                <a:lnTo>
                  <a:pt x="51" y="41"/>
                </a:lnTo>
                <a:lnTo>
                  <a:pt x="53" y="38"/>
                </a:lnTo>
                <a:lnTo>
                  <a:pt x="59" y="32"/>
                </a:lnTo>
                <a:lnTo>
                  <a:pt x="61" y="30"/>
                </a:lnTo>
                <a:lnTo>
                  <a:pt x="62" y="27"/>
                </a:lnTo>
                <a:lnTo>
                  <a:pt x="62" y="25"/>
                </a:lnTo>
                <a:lnTo>
                  <a:pt x="62" y="24"/>
                </a:lnTo>
                <a:lnTo>
                  <a:pt x="61" y="22"/>
                </a:lnTo>
                <a:lnTo>
                  <a:pt x="60" y="20"/>
                </a:lnTo>
                <a:lnTo>
                  <a:pt x="58" y="20"/>
                </a:lnTo>
                <a:lnTo>
                  <a:pt x="56" y="20"/>
                </a:lnTo>
                <a:lnTo>
                  <a:pt x="53" y="21"/>
                </a:lnTo>
                <a:lnTo>
                  <a:pt x="52" y="21"/>
                </a:lnTo>
                <a:lnTo>
                  <a:pt x="44" y="30"/>
                </a:lnTo>
                <a:lnTo>
                  <a:pt x="41" y="34"/>
                </a:lnTo>
                <a:lnTo>
                  <a:pt x="38" y="38"/>
                </a:lnTo>
                <a:lnTo>
                  <a:pt x="39" y="35"/>
                </a:lnTo>
                <a:lnTo>
                  <a:pt x="41" y="32"/>
                </a:lnTo>
                <a:lnTo>
                  <a:pt x="45" y="28"/>
                </a:lnTo>
                <a:lnTo>
                  <a:pt x="48" y="25"/>
                </a:lnTo>
                <a:lnTo>
                  <a:pt x="49" y="23"/>
                </a:lnTo>
                <a:lnTo>
                  <a:pt x="50" y="20"/>
                </a:lnTo>
                <a:lnTo>
                  <a:pt x="51" y="17"/>
                </a:lnTo>
                <a:lnTo>
                  <a:pt x="50" y="16"/>
                </a:lnTo>
                <a:lnTo>
                  <a:pt x="48" y="14"/>
                </a:lnTo>
                <a:lnTo>
                  <a:pt x="46" y="14"/>
                </a:lnTo>
                <a:lnTo>
                  <a:pt x="46" y="15"/>
                </a:lnTo>
                <a:lnTo>
                  <a:pt x="46" y="16"/>
                </a:lnTo>
                <a:lnTo>
                  <a:pt x="45" y="15"/>
                </a:lnTo>
                <a:lnTo>
                  <a:pt x="45" y="14"/>
                </a:lnTo>
                <a:lnTo>
                  <a:pt x="44" y="14"/>
                </a:lnTo>
                <a:lnTo>
                  <a:pt x="43" y="14"/>
                </a:lnTo>
                <a:lnTo>
                  <a:pt x="39" y="19"/>
                </a:lnTo>
                <a:lnTo>
                  <a:pt x="36" y="24"/>
                </a:lnTo>
                <a:lnTo>
                  <a:pt x="30" y="34"/>
                </a:lnTo>
                <a:lnTo>
                  <a:pt x="31" y="32"/>
                </a:lnTo>
                <a:lnTo>
                  <a:pt x="31" y="29"/>
                </a:lnTo>
                <a:lnTo>
                  <a:pt x="34" y="25"/>
                </a:lnTo>
                <a:lnTo>
                  <a:pt x="37" y="21"/>
                </a:lnTo>
                <a:lnTo>
                  <a:pt x="39" y="17"/>
                </a:lnTo>
                <a:lnTo>
                  <a:pt x="40" y="15"/>
                </a:lnTo>
                <a:lnTo>
                  <a:pt x="39" y="13"/>
                </a:lnTo>
                <a:lnTo>
                  <a:pt x="38" y="10"/>
                </a:lnTo>
                <a:lnTo>
                  <a:pt x="38" y="9"/>
                </a:lnTo>
                <a:lnTo>
                  <a:pt x="37" y="8"/>
                </a:lnTo>
                <a:lnTo>
                  <a:pt x="36" y="7"/>
                </a:lnTo>
                <a:lnTo>
                  <a:pt x="35" y="7"/>
                </a:lnTo>
                <a:lnTo>
                  <a:pt x="32" y="10"/>
                </a:lnTo>
                <a:lnTo>
                  <a:pt x="29" y="13"/>
                </a:lnTo>
                <a:lnTo>
                  <a:pt x="26" y="17"/>
                </a:lnTo>
                <a:lnTo>
                  <a:pt x="24" y="20"/>
                </a:lnTo>
                <a:lnTo>
                  <a:pt x="18" y="37"/>
                </a:lnTo>
                <a:lnTo>
                  <a:pt x="16" y="39"/>
                </a:lnTo>
                <a:lnTo>
                  <a:pt x="15" y="40"/>
                </a:lnTo>
                <a:lnTo>
                  <a:pt x="14" y="40"/>
                </a:lnTo>
                <a:lnTo>
                  <a:pt x="13" y="40"/>
                </a:lnTo>
                <a:lnTo>
                  <a:pt x="22" y="24"/>
                </a:lnTo>
                <a:lnTo>
                  <a:pt x="26" y="16"/>
                </a:lnTo>
                <a:lnTo>
                  <a:pt x="29" y="7"/>
                </a:lnTo>
                <a:lnTo>
                  <a:pt x="27" y="7"/>
                </a:lnTo>
                <a:lnTo>
                  <a:pt x="25" y="7"/>
                </a:lnTo>
                <a:lnTo>
                  <a:pt x="24" y="6"/>
                </a:lnTo>
                <a:lnTo>
                  <a:pt x="23" y="5"/>
                </a:lnTo>
                <a:lnTo>
                  <a:pt x="20" y="9"/>
                </a:lnTo>
                <a:lnTo>
                  <a:pt x="17" y="14"/>
                </a:lnTo>
                <a:lnTo>
                  <a:pt x="13" y="22"/>
                </a:lnTo>
                <a:lnTo>
                  <a:pt x="14" y="18"/>
                </a:lnTo>
                <a:lnTo>
                  <a:pt x="16" y="13"/>
                </a:lnTo>
                <a:lnTo>
                  <a:pt x="18" y="8"/>
                </a:lnTo>
                <a:lnTo>
                  <a:pt x="19" y="6"/>
                </a:lnTo>
                <a:lnTo>
                  <a:pt x="19" y="4"/>
                </a:lnTo>
                <a:lnTo>
                  <a:pt x="19" y="2"/>
                </a:lnTo>
                <a:lnTo>
                  <a:pt x="18" y="1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1"/>
                </a:lnTo>
                <a:lnTo>
                  <a:pt x="9" y="2"/>
                </a:lnTo>
                <a:lnTo>
                  <a:pt x="8" y="3"/>
                </a:lnTo>
                <a:lnTo>
                  <a:pt x="8" y="6"/>
                </a:lnTo>
                <a:lnTo>
                  <a:pt x="7" y="9"/>
                </a:lnTo>
                <a:lnTo>
                  <a:pt x="5" y="14"/>
                </a:lnTo>
                <a:lnTo>
                  <a:pt x="3" y="20"/>
                </a:lnTo>
                <a:lnTo>
                  <a:pt x="2" y="23"/>
                </a:lnTo>
                <a:lnTo>
                  <a:pt x="2" y="26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1" name="Freeform 248"/>
          <p:cNvSpPr>
            <a:spLocks/>
          </p:cNvSpPr>
          <p:nvPr/>
        </p:nvSpPr>
        <p:spPr bwMode="auto">
          <a:xfrm>
            <a:off x="7196138" y="3707603"/>
            <a:ext cx="65087" cy="68262"/>
          </a:xfrm>
          <a:custGeom>
            <a:avLst/>
            <a:gdLst>
              <a:gd name="T0" fmla="*/ 24 w 96"/>
              <a:gd name="T1" fmla="*/ 21 h 52"/>
              <a:gd name="T2" fmla="*/ 6 w 96"/>
              <a:gd name="T3" fmla="*/ 34 h 52"/>
              <a:gd name="T4" fmla="*/ 22 w 96"/>
              <a:gd name="T5" fmla="*/ 45 h 52"/>
              <a:gd name="T6" fmla="*/ 29 w 96"/>
              <a:gd name="T7" fmla="*/ 46 h 52"/>
              <a:gd name="T8" fmla="*/ 20 w 96"/>
              <a:gd name="T9" fmla="*/ 39 h 52"/>
              <a:gd name="T10" fmla="*/ 11 w 96"/>
              <a:gd name="T11" fmla="*/ 30 h 52"/>
              <a:gd name="T12" fmla="*/ 37 w 96"/>
              <a:gd name="T13" fmla="*/ 46 h 52"/>
              <a:gd name="T14" fmla="*/ 44 w 96"/>
              <a:gd name="T15" fmla="*/ 49 h 52"/>
              <a:gd name="T16" fmla="*/ 48 w 96"/>
              <a:gd name="T17" fmla="*/ 51 h 52"/>
              <a:gd name="T18" fmla="*/ 62 w 96"/>
              <a:gd name="T19" fmla="*/ 49 h 52"/>
              <a:gd name="T20" fmla="*/ 44 w 96"/>
              <a:gd name="T21" fmla="*/ 44 h 52"/>
              <a:gd name="T22" fmla="*/ 46 w 96"/>
              <a:gd name="T23" fmla="*/ 43 h 52"/>
              <a:gd name="T24" fmla="*/ 52 w 96"/>
              <a:gd name="T25" fmla="*/ 43 h 52"/>
              <a:gd name="T26" fmla="*/ 46 w 96"/>
              <a:gd name="T27" fmla="*/ 40 h 52"/>
              <a:gd name="T28" fmla="*/ 39 w 96"/>
              <a:gd name="T29" fmla="*/ 36 h 52"/>
              <a:gd name="T30" fmla="*/ 55 w 96"/>
              <a:gd name="T31" fmla="*/ 43 h 52"/>
              <a:gd name="T32" fmla="*/ 67 w 96"/>
              <a:gd name="T33" fmla="*/ 43 h 52"/>
              <a:gd name="T34" fmla="*/ 63 w 96"/>
              <a:gd name="T35" fmla="*/ 42 h 52"/>
              <a:gd name="T36" fmla="*/ 67 w 96"/>
              <a:gd name="T37" fmla="*/ 41 h 52"/>
              <a:gd name="T38" fmla="*/ 76 w 96"/>
              <a:gd name="T39" fmla="*/ 42 h 52"/>
              <a:gd name="T40" fmla="*/ 74 w 96"/>
              <a:gd name="T41" fmla="*/ 38 h 52"/>
              <a:gd name="T42" fmla="*/ 54 w 96"/>
              <a:gd name="T43" fmla="*/ 36 h 52"/>
              <a:gd name="T44" fmla="*/ 41 w 96"/>
              <a:gd name="T45" fmla="*/ 30 h 52"/>
              <a:gd name="T46" fmla="*/ 47 w 96"/>
              <a:gd name="T47" fmla="*/ 33 h 52"/>
              <a:gd name="T48" fmla="*/ 58 w 96"/>
              <a:gd name="T49" fmla="*/ 36 h 52"/>
              <a:gd name="T50" fmla="*/ 67 w 96"/>
              <a:gd name="T51" fmla="*/ 36 h 52"/>
              <a:gd name="T52" fmla="*/ 80 w 96"/>
              <a:gd name="T53" fmla="*/ 37 h 52"/>
              <a:gd name="T54" fmla="*/ 88 w 96"/>
              <a:gd name="T55" fmla="*/ 35 h 52"/>
              <a:gd name="T56" fmla="*/ 73 w 96"/>
              <a:gd name="T57" fmla="*/ 33 h 52"/>
              <a:gd name="T58" fmla="*/ 59 w 96"/>
              <a:gd name="T59" fmla="*/ 28 h 52"/>
              <a:gd name="T60" fmla="*/ 55 w 96"/>
              <a:gd name="T61" fmla="*/ 30 h 52"/>
              <a:gd name="T62" fmla="*/ 47 w 96"/>
              <a:gd name="T63" fmla="*/ 27 h 52"/>
              <a:gd name="T64" fmla="*/ 50 w 96"/>
              <a:gd name="T65" fmla="*/ 26 h 52"/>
              <a:gd name="T66" fmla="*/ 54 w 96"/>
              <a:gd name="T67" fmla="*/ 29 h 52"/>
              <a:gd name="T68" fmla="*/ 57 w 96"/>
              <a:gd name="T69" fmla="*/ 27 h 52"/>
              <a:gd name="T70" fmla="*/ 84 w 96"/>
              <a:gd name="T71" fmla="*/ 33 h 52"/>
              <a:gd name="T72" fmla="*/ 95 w 96"/>
              <a:gd name="T73" fmla="*/ 32 h 52"/>
              <a:gd name="T74" fmla="*/ 91 w 96"/>
              <a:gd name="T75" fmla="*/ 29 h 52"/>
              <a:gd name="T76" fmla="*/ 77 w 96"/>
              <a:gd name="T77" fmla="*/ 29 h 52"/>
              <a:gd name="T78" fmla="*/ 67 w 96"/>
              <a:gd name="T79" fmla="*/ 26 h 52"/>
              <a:gd name="T80" fmla="*/ 70 w 96"/>
              <a:gd name="T81" fmla="*/ 27 h 52"/>
              <a:gd name="T82" fmla="*/ 72 w 96"/>
              <a:gd name="T83" fmla="*/ 25 h 52"/>
              <a:gd name="T84" fmla="*/ 69 w 96"/>
              <a:gd name="T85" fmla="*/ 23 h 52"/>
              <a:gd name="T86" fmla="*/ 65 w 96"/>
              <a:gd name="T87" fmla="*/ 21 h 52"/>
              <a:gd name="T88" fmla="*/ 80 w 96"/>
              <a:gd name="T89" fmla="*/ 24 h 52"/>
              <a:gd name="T90" fmla="*/ 82 w 96"/>
              <a:gd name="T91" fmla="*/ 21 h 52"/>
              <a:gd name="T92" fmla="*/ 75 w 96"/>
              <a:gd name="T93" fmla="*/ 19 h 52"/>
              <a:gd name="T94" fmla="*/ 69 w 96"/>
              <a:gd name="T95" fmla="*/ 18 h 52"/>
              <a:gd name="T96" fmla="*/ 57 w 96"/>
              <a:gd name="T97" fmla="*/ 11 h 52"/>
              <a:gd name="T98" fmla="*/ 69 w 96"/>
              <a:gd name="T99" fmla="*/ 16 h 52"/>
              <a:gd name="T100" fmla="*/ 77 w 96"/>
              <a:gd name="T101" fmla="*/ 17 h 52"/>
              <a:gd name="T102" fmla="*/ 80 w 96"/>
              <a:gd name="T103" fmla="*/ 15 h 52"/>
              <a:gd name="T104" fmla="*/ 78 w 96"/>
              <a:gd name="T105" fmla="*/ 8 h 52"/>
              <a:gd name="T106" fmla="*/ 75 w 96"/>
              <a:gd name="T107" fmla="*/ 3 h 52"/>
              <a:gd name="T108" fmla="*/ 74 w 96"/>
              <a:gd name="T109" fmla="*/ 6 h 52"/>
              <a:gd name="T110" fmla="*/ 63 w 96"/>
              <a:gd name="T111" fmla="*/ 1 h 52"/>
              <a:gd name="T112" fmla="*/ 57 w 96"/>
              <a:gd name="T113" fmla="*/ 0 h 52"/>
              <a:gd name="T114" fmla="*/ 43 w 96"/>
              <a:gd name="T115" fmla="*/ 8 h 5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6"/>
              <a:gd name="T175" fmla="*/ 0 h 52"/>
              <a:gd name="T176" fmla="*/ 96 w 96"/>
              <a:gd name="T177" fmla="*/ 52 h 5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6" h="52">
                <a:moveTo>
                  <a:pt x="31" y="17"/>
                </a:moveTo>
                <a:lnTo>
                  <a:pt x="28" y="19"/>
                </a:lnTo>
                <a:lnTo>
                  <a:pt x="24" y="21"/>
                </a:lnTo>
                <a:lnTo>
                  <a:pt x="16" y="23"/>
                </a:lnTo>
                <a:lnTo>
                  <a:pt x="0" y="27"/>
                </a:lnTo>
                <a:lnTo>
                  <a:pt x="6" y="34"/>
                </a:lnTo>
                <a:lnTo>
                  <a:pt x="13" y="41"/>
                </a:lnTo>
                <a:lnTo>
                  <a:pt x="17" y="43"/>
                </a:lnTo>
                <a:lnTo>
                  <a:pt x="22" y="45"/>
                </a:lnTo>
                <a:lnTo>
                  <a:pt x="24" y="46"/>
                </a:lnTo>
                <a:lnTo>
                  <a:pt x="26" y="46"/>
                </a:lnTo>
                <a:lnTo>
                  <a:pt x="29" y="46"/>
                </a:lnTo>
                <a:lnTo>
                  <a:pt x="31" y="45"/>
                </a:lnTo>
                <a:lnTo>
                  <a:pt x="26" y="42"/>
                </a:lnTo>
                <a:lnTo>
                  <a:pt x="20" y="39"/>
                </a:lnTo>
                <a:lnTo>
                  <a:pt x="15" y="36"/>
                </a:lnTo>
                <a:lnTo>
                  <a:pt x="13" y="33"/>
                </a:lnTo>
                <a:lnTo>
                  <a:pt x="11" y="30"/>
                </a:lnTo>
                <a:lnTo>
                  <a:pt x="19" y="36"/>
                </a:lnTo>
                <a:lnTo>
                  <a:pt x="28" y="41"/>
                </a:lnTo>
                <a:lnTo>
                  <a:pt x="37" y="46"/>
                </a:lnTo>
                <a:lnTo>
                  <a:pt x="46" y="49"/>
                </a:lnTo>
                <a:lnTo>
                  <a:pt x="45" y="49"/>
                </a:lnTo>
                <a:lnTo>
                  <a:pt x="44" y="49"/>
                </a:lnTo>
                <a:lnTo>
                  <a:pt x="44" y="50"/>
                </a:lnTo>
                <a:lnTo>
                  <a:pt x="46" y="51"/>
                </a:lnTo>
                <a:lnTo>
                  <a:pt x="48" y="51"/>
                </a:lnTo>
                <a:lnTo>
                  <a:pt x="53" y="51"/>
                </a:lnTo>
                <a:lnTo>
                  <a:pt x="57" y="50"/>
                </a:lnTo>
                <a:lnTo>
                  <a:pt x="62" y="49"/>
                </a:lnTo>
                <a:lnTo>
                  <a:pt x="55" y="47"/>
                </a:lnTo>
                <a:lnTo>
                  <a:pt x="49" y="46"/>
                </a:lnTo>
                <a:lnTo>
                  <a:pt x="44" y="44"/>
                </a:lnTo>
                <a:lnTo>
                  <a:pt x="41" y="43"/>
                </a:lnTo>
                <a:lnTo>
                  <a:pt x="39" y="41"/>
                </a:lnTo>
                <a:lnTo>
                  <a:pt x="46" y="43"/>
                </a:lnTo>
                <a:lnTo>
                  <a:pt x="49" y="44"/>
                </a:lnTo>
                <a:lnTo>
                  <a:pt x="51" y="44"/>
                </a:lnTo>
                <a:lnTo>
                  <a:pt x="52" y="43"/>
                </a:lnTo>
                <a:lnTo>
                  <a:pt x="51" y="42"/>
                </a:lnTo>
                <a:lnTo>
                  <a:pt x="49" y="41"/>
                </a:lnTo>
                <a:lnTo>
                  <a:pt x="46" y="40"/>
                </a:lnTo>
                <a:lnTo>
                  <a:pt x="42" y="39"/>
                </a:lnTo>
                <a:lnTo>
                  <a:pt x="40" y="38"/>
                </a:lnTo>
                <a:lnTo>
                  <a:pt x="39" y="36"/>
                </a:lnTo>
                <a:lnTo>
                  <a:pt x="45" y="39"/>
                </a:lnTo>
                <a:lnTo>
                  <a:pt x="52" y="41"/>
                </a:lnTo>
                <a:lnTo>
                  <a:pt x="55" y="43"/>
                </a:lnTo>
                <a:lnTo>
                  <a:pt x="59" y="43"/>
                </a:lnTo>
                <a:lnTo>
                  <a:pt x="63" y="44"/>
                </a:lnTo>
                <a:lnTo>
                  <a:pt x="67" y="43"/>
                </a:lnTo>
                <a:lnTo>
                  <a:pt x="66" y="43"/>
                </a:lnTo>
                <a:lnTo>
                  <a:pt x="65" y="42"/>
                </a:lnTo>
                <a:lnTo>
                  <a:pt x="63" y="42"/>
                </a:lnTo>
                <a:lnTo>
                  <a:pt x="63" y="41"/>
                </a:lnTo>
                <a:lnTo>
                  <a:pt x="63" y="40"/>
                </a:lnTo>
                <a:lnTo>
                  <a:pt x="67" y="41"/>
                </a:lnTo>
                <a:lnTo>
                  <a:pt x="72" y="42"/>
                </a:lnTo>
                <a:lnTo>
                  <a:pt x="74" y="42"/>
                </a:lnTo>
                <a:lnTo>
                  <a:pt x="76" y="42"/>
                </a:lnTo>
                <a:lnTo>
                  <a:pt x="78" y="41"/>
                </a:lnTo>
                <a:lnTo>
                  <a:pt x="79" y="40"/>
                </a:lnTo>
                <a:lnTo>
                  <a:pt x="74" y="38"/>
                </a:lnTo>
                <a:lnTo>
                  <a:pt x="69" y="38"/>
                </a:lnTo>
                <a:lnTo>
                  <a:pt x="59" y="37"/>
                </a:lnTo>
                <a:lnTo>
                  <a:pt x="54" y="36"/>
                </a:lnTo>
                <a:lnTo>
                  <a:pt x="50" y="35"/>
                </a:lnTo>
                <a:lnTo>
                  <a:pt x="45" y="34"/>
                </a:lnTo>
                <a:lnTo>
                  <a:pt x="41" y="30"/>
                </a:lnTo>
                <a:lnTo>
                  <a:pt x="43" y="32"/>
                </a:lnTo>
                <a:lnTo>
                  <a:pt x="44" y="32"/>
                </a:lnTo>
                <a:lnTo>
                  <a:pt x="47" y="33"/>
                </a:lnTo>
                <a:lnTo>
                  <a:pt x="52" y="34"/>
                </a:lnTo>
                <a:lnTo>
                  <a:pt x="55" y="35"/>
                </a:lnTo>
                <a:lnTo>
                  <a:pt x="58" y="36"/>
                </a:lnTo>
                <a:lnTo>
                  <a:pt x="61" y="36"/>
                </a:lnTo>
                <a:lnTo>
                  <a:pt x="64" y="36"/>
                </a:lnTo>
                <a:lnTo>
                  <a:pt x="67" y="36"/>
                </a:lnTo>
                <a:lnTo>
                  <a:pt x="70" y="36"/>
                </a:lnTo>
                <a:lnTo>
                  <a:pt x="77" y="37"/>
                </a:lnTo>
                <a:lnTo>
                  <a:pt x="80" y="37"/>
                </a:lnTo>
                <a:lnTo>
                  <a:pt x="83" y="37"/>
                </a:lnTo>
                <a:lnTo>
                  <a:pt x="86" y="37"/>
                </a:lnTo>
                <a:lnTo>
                  <a:pt x="88" y="35"/>
                </a:lnTo>
                <a:lnTo>
                  <a:pt x="84" y="34"/>
                </a:lnTo>
                <a:lnTo>
                  <a:pt x="81" y="34"/>
                </a:lnTo>
                <a:lnTo>
                  <a:pt x="73" y="33"/>
                </a:lnTo>
                <a:lnTo>
                  <a:pt x="66" y="31"/>
                </a:lnTo>
                <a:lnTo>
                  <a:pt x="62" y="30"/>
                </a:lnTo>
                <a:lnTo>
                  <a:pt x="59" y="28"/>
                </a:lnTo>
                <a:lnTo>
                  <a:pt x="58" y="29"/>
                </a:lnTo>
                <a:lnTo>
                  <a:pt x="57" y="30"/>
                </a:lnTo>
                <a:lnTo>
                  <a:pt x="55" y="30"/>
                </a:lnTo>
                <a:lnTo>
                  <a:pt x="52" y="29"/>
                </a:lnTo>
                <a:lnTo>
                  <a:pt x="50" y="28"/>
                </a:lnTo>
                <a:lnTo>
                  <a:pt x="47" y="27"/>
                </a:lnTo>
                <a:lnTo>
                  <a:pt x="48" y="27"/>
                </a:lnTo>
                <a:lnTo>
                  <a:pt x="49" y="27"/>
                </a:lnTo>
                <a:lnTo>
                  <a:pt x="50" y="26"/>
                </a:lnTo>
                <a:lnTo>
                  <a:pt x="51" y="28"/>
                </a:lnTo>
                <a:lnTo>
                  <a:pt x="52" y="29"/>
                </a:lnTo>
                <a:lnTo>
                  <a:pt x="54" y="29"/>
                </a:lnTo>
                <a:lnTo>
                  <a:pt x="56" y="29"/>
                </a:lnTo>
                <a:lnTo>
                  <a:pt x="57" y="29"/>
                </a:lnTo>
                <a:lnTo>
                  <a:pt x="57" y="27"/>
                </a:lnTo>
                <a:lnTo>
                  <a:pt x="66" y="30"/>
                </a:lnTo>
                <a:lnTo>
                  <a:pt x="75" y="32"/>
                </a:lnTo>
                <a:lnTo>
                  <a:pt x="84" y="33"/>
                </a:lnTo>
                <a:lnTo>
                  <a:pt x="93" y="33"/>
                </a:lnTo>
                <a:lnTo>
                  <a:pt x="94" y="33"/>
                </a:lnTo>
                <a:lnTo>
                  <a:pt x="95" y="32"/>
                </a:lnTo>
                <a:lnTo>
                  <a:pt x="95" y="31"/>
                </a:lnTo>
                <a:lnTo>
                  <a:pt x="94" y="30"/>
                </a:lnTo>
                <a:lnTo>
                  <a:pt x="91" y="29"/>
                </a:lnTo>
                <a:lnTo>
                  <a:pt x="88" y="29"/>
                </a:lnTo>
                <a:lnTo>
                  <a:pt x="80" y="29"/>
                </a:lnTo>
                <a:lnTo>
                  <a:pt x="77" y="29"/>
                </a:lnTo>
                <a:lnTo>
                  <a:pt x="73" y="28"/>
                </a:lnTo>
                <a:lnTo>
                  <a:pt x="70" y="28"/>
                </a:lnTo>
                <a:lnTo>
                  <a:pt x="67" y="26"/>
                </a:lnTo>
                <a:lnTo>
                  <a:pt x="69" y="26"/>
                </a:lnTo>
                <a:lnTo>
                  <a:pt x="69" y="27"/>
                </a:lnTo>
                <a:lnTo>
                  <a:pt x="70" y="27"/>
                </a:lnTo>
                <a:lnTo>
                  <a:pt x="71" y="27"/>
                </a:lnTo>
                <a:lnTo>
                  <a:pt x="72" y="27"/>
                </a:lnTo>
                <a:lnTo>
                  <a:pt x="72" y="25"/>
                </a:lnTo>
                <a:lnTo>
                  <a:pt x="71" y="24"/>
                </a:lnTo>
                <a:lnTo>
                  <a:pt x="70" y="24"/>
                </a:lnTo>
                <a:lnTo>
                  <a:pt x="69" y="23"/>
                </a:lnTo>
                <a:lnTo>
                  <a:pt x="67" y="23"/>
                </a:lnTo>
                <a:lnTo>
                  <a:pt x="66" y="22"/>
                </a:lnTo>
                <a:lnTo>
                  <a:pt x="65" y="21"/>
                </a:lnTo>
                <a:lnTo>
                  <a:pt x="73" y="23"/>
                </a:lnTo>
                <a:lnTo>
                  <a:pt x="77" y="24"/>
                </a:lnTo>
                <a:lnTo>
                  <a:pt x="80" y="24"/>
                </a:lnTo>
                <a:lnTo>
                  <a:pt x="81" y="23"/>
                </a:lnTo>
                <a:lnTo>
                  <a:pt x="82" y="23"/>
                </a:lnTo>
                <a:lnTo>
                  <a:pt x="82" y="21"/>
                </a:lnTo>
                <a:lnTo>
                  <a:pt x="80" y="20"/>
                </a:lnTo>
                <a:lnTo>
                  <a:pt x="79" y="19"/>
                </a:lnTo>
                <a:lnTo>
                  <a:pt x="75" y="19"/>
                </a:lnTo>
                <a:lnTo>
                  <a:pt x="72" y="19"/>
                </a:lnTo>
                <a:lnTo>
                  <a:pt x="71" y="19"/>
                </a:lnTo>
                <a:lnTo>
                  <a:pt x="69" y="18"/>
                </a:lnTo>
                <a:lnTo>
                  <a:pt x="63" y="15"/>
                </a:lnTo>
                <a:lnTo>
                  <a:pt x="60" y="13"/>
                </a:lnTo>
                <a:lnTo>
                  <a:pt x="57" y="11"/>
                </a:lnTo>
                <a:lnTo>
                  <a:pt x="61" y="12"/>
                </a:lnTo>
                <a:lnTo>
                  <a:pt x="63" y="13"/>
                </a:lnTo>
                <a:lnTo>
                  <a:pt x="69" y="16"/>
                </a:lnTo>
                <a:lnTo>
                  <a:pt x="72" y="17"/>
                </a:lnTo>
                <a:lnTo>
                  <a:pt x="74" y="18"/>
                </a:lnTo>
                <a:lnTo>
                  <a:pt x="77" y="17"/>
                </a:lnTo>
                <a:lnTo>
                  <a:pt x="78" y="17"/>
                </a:lnTo>
                <a:lnTo>
                  <a:pt x="79" y="16"/>
                </a:lnTo>
                <a:lnTo>
                  <a:pt x="80" y="15"/>
                </a:lnTo>
                <a:lnTo>
                  <a:pt x="80" y="14"/>
                </a:lnTo>
                <a:lnTo>
                  <a:pt x="79" y="11"/>
                </a:lnTo>
                <a:lnTo>
                  <a:pt x="78" y="8"/>
                </a:lnTo>
                <a:lnTo>
                  <a:pt x="77" y="5"/>
                </a:lnTo>
                <a:lnTo>
                  <a:pt x="76" y="4"/>
                </a:lnTo>
                <a:lnTo>
                  <a:pt x="75" y="3"/>
                </a:lnTo>
                <a:lnTo>
                  <a:pt x="74" y="4"/>
                </a:lnTo>
                <a:lnTo>
                  <a:pt x="73" y="5"/>
                </a:lnTo>
                <a:lnTo>
                  <a:pt x="74" y="6"/>
                </a:lnTo>
                <a:lnTo>
                  <a:pt x="69" y="6"/>
                </a:lnTo>
                <a:lnTo>
                  <a:pt x="67" y="3"/>
                </a:lnTo>
                <a:lnTo>
                  <a:pt x="63" y="1"/>
                </a:lnTo>
                <a:lnTo>
                  <a:pt x="61" y="0"/>
                </a:lnTo>
                <a:lnTo>
                  <a:pt x="59" y="0"/>
                </a:lnTo>
                <a:lnTo>
                  <a:pt x="57" y="0"/>
                </a:lnTo>
                <a:lnTo>
                  <a:pt x="55" y="1"/>
                </a:lnTo>
                <a:lnTo>
                  <a:pt x="49" y="4"/>
                </a:lnTo>
                <a:lnTo>
                  <a:pt x="43" y="8"/>
                </a:lnTo>
                <a:lnTo>
                  <a:pt x="38" y="12"/>
                </a:lnTo>
                <a:lnTo>
                  <a:pt x="31" y="17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2" name="Freeform 249"/>
          <p:cNvSpPr>
            <a:spLocks/>
          </p:cNvSpPr>
          <p:nvPr/>
        </p:nvSpPr>
        <p:spPr bwMode="auto">
          <a:xfrm>
            <a:off x="7142163" y="3731415"/>
            <a:ext cx="25400" cy="42863"/>
          </a:xfrm>
          <a:custGeom>
            <a:avLst/>
            <a:gdLst>
              <a:gd name="T0" fmla="*/ 2 w 38"/>
              <a:gd name="T1" fmla="*/ 8 h 32"/>
              <a:gd name="T2" fmla="*/ 5 w 38"/>
              <a:gd name="T3" fmla="*/ 13 h 32"/>
              <a:gd name="T4" fmla="*/ 12 w 38"/>
              <a:gd name="T5" fmla="*/ 20 h 32"/>
              <a:gd name="T6" fmla="*/ 20 w 38"/>
              <a:gd name="T7" fmla="*/ 26 h 32"/>
              <a:gd name="T8" fmla="*/ 24 w 38"/>
              <a:gd name="T9" fmla="*/ 30 h 32"/>
              <a:gd name="T10" fmla="*/ 28 w 38"/>
              <a:gd name="T11" fmla="*/ 31 h 32"/>
              <a:gd name="T12" fmla="*/ 23 w 38"/>
              <a:gd name="T13" fmla="*/ 26 h 32"/>
              <a:gd name="T14" fmla="*/ 12 w 38"/>
              <a:gd name="T15" fmla="*/ 15 h 32"/>
              <a:gd name="T16" fmla="*/ 9 w 38"/>
              <a:gd name="T17" fmla="*/ 10 h 32"/>
              <a:gd name="T18" fmla="*/ 13 w 38"/>
              <a:gd name="T19" fmla="*/ 13 h 32"/>
              <a:gd name="T20" fmla="*/ 17 w 38"/>
              <a:gd name="T21" fmla="*/ 19 h 32"/>
              <a:gd name="T22" fmla="*/ 19 w 38"/>
              <a:gd name="T23" fmla="*/ 17 h 32"/>
              <a:gd name="T24" fmla="*/ 18 w 38"/>
              <a:gd name="T25" fmla="*/ 15 h 32"/>
              <a:gd name="T26" fmla="*/ 14 w 38"/>
              <a:gd name="T27" fmla="*/ 10 h 32"/>
              <a:gd name="T28" fmla="*/ 13 w 38"/>
              <a:gd name="T29" fmla="*/ 7 h 32"/>
              <a:gd name="T30" fmla="*/ 17 w 38"/>
              <a:gd name="T31" fmla="*/ 12 h 32"/>
              <a:gd name="T32" fmla="*/ 33 w 38"/>
              <a:gd name="T33" fmla="*/ 23 h 32"/>
              <a:gd name="T34" fmla="*/ 29 w 38"/>
              <a:gd name="T35" fmla="*/ 22 h 32"/>
              <a:gd name="T36" fmla="*/ 22 w 38"/>
              <a:gd name="T37" fmla="*/ 19 h 32"/>
              <a:gd name="T38" fmla="*/ 18 w 38"/>
              <a:gd name="T39" fmla="*/ 19 h 32"/>
              <a:gd name="T40" fmla="*/ 26 w 38"/>
              <a:gd name="T41" fmla="*/ 26 h 32"/>
              <a:gd name="T42" fmla="*/ 31 w 38"/>
              <a:gd name="T43" fmla="*/ 29 h 32"/>
              <a:gd name="T44" fmla="*/ 37 w 38"/>
              <a:gd name="T45" fmla="*/ 29 h 32"/>
              <a:gd name="T46" fmla="*/ 36 w 38"/>
              <a:gd name="T47" fmla="*/ 27 h 32"/>
              <a:gd name="T48" fmla="*/ 36 w 38"/>
              <a:gd name="T49" fmla="*/ 22 h 32"/>
              <a:gd name="T50" fmla="*/ 29 w 38"/>
              <a:gd name="T51" fmla="*/ 16 h 32"/>
              <a:gd name="T52" fmla="*/ 12 w 38"/>
              <a:gd name="T53" fmla="*/ 4 h 32"/>
              <a:gd name="T54" fmla="*/ 10 w 38"/>
              <a:gd name="T55" fmla="*/ 2 h 32"/>
              <a:gd name="T56" fmla="*/ 5 w 38"/>
              <a:gd name="T57" fmla="*/ 0 h 32"/>
              <a:gd name="T58" fmla="*/ 2 w 38"/>
              <a:gd name="T59" fmla="*/ 0 h 32"/>
              <a:gd name="T60" fmla="*/ 0 w 38"/>
              <a:gd name="T61" fmla="*/ 2 h 32"/>
              <a:gd name="T62" fmla="*/ 1 w 38"/>
              <a:gd name="T63" fmla="*/ 4 h 3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8"/>
              <a:gd name="T97" fmla="*/ 0 h 32"/>
              <a:gd name="T98" fmla="*/ 38 w 38"/>
              <a:gd name="T99" fmla="*/ 32 h 3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8" h="32">
                <a:moveTo>
                  <a:pt x="2" y="5"/>
                </a:moveTo>
                <a:lnTo>
                  <a:pt x="2" y="8"/>
                </a:lnTo>
                <a:lnTo>
                  <a:pt x="3" y="11"/>
                </a:lnTo>
                <a:lnTo>
                  <a:pt x="5" y="13"/>
                </a:lnTo>
                <a:lnTo>
                  <a:pt x="7" y="16"/>
                </a:lnTo>
                <a:lnTo>
                  <a:pt x="12" y="20"/>
                </a:lnTo>
                <a:lnTo>
                  <a:pt x="17" y="24"/>
                </a:lnTo>
                <a:lnTo>
                  <a:pt x="20" y="26"/>
                </a:lnTo>
                <a:lnTo>
                  <a:pt x="23" y="29"/>
                </a:lnTo>
                <a:lnTo>
                  <a:pt x="24" y="30"/>
                </a:lnTo>
                <a:lnTo>
                  <a:pt x="26" y="31"/>
                </a:lnTo>
                <a:lnTo>
                  <a:pt x="28" y="31"/>
                </a:lnTo>
                <a:lnTo>
                  <a:pt x="29" y="30"/>
                </a:lnTo>
                <a:lnTo>
                  <a:pt x="23" y="26"/>
                </a:lnTo>
                <a:lnTo>
                  <a:pt x="17" y="20"/>
                </a:lnTo>
                <a:lnTo>
                  <a:pt x="12" y="15"/>
                </a:lnTo>
                <a:lnTo>
                  <a:pt x="7" y="9"/>
                </a:lnTo>
                <a:lnTo>
                  <a:pt x="9" y="10"/>
                </a:lnTo>
                <a:lnTo>
                  <a:pt x="11" y="11"/>
                </a:lnTo>
                <a:lnTo>
                  <a:pt x="13" y="13"/>
                </a:lnTo>
                <a:lnTo>
                  <a:pt x="15" y="16"/>
                </a:lnTo>
                <a:lnTo>
                  <a:pt x="17" y="19"/>
                </a:lnTo>
                <a:lnTo>
                  <a:pt x="19" y="18"/>
                </a:lnTo>
                <a:lnTo>
                  <a:pt x="19" y="17"/>
                </a:lnTo>
                <a:lnTo>
                  <a:pt x="19" y="16"/>
                </a:lnTo>
                <a:lnTo>
                  <a:pt x="18" y="15"/>
                </a:lnTo>
                <a:lnTo>
                  <a:pt x="16" y="13"/>
                </a:lnTo>
                <a:lnTo>
                  <a:pt x="14" y="10"/>
                </a:lnTo>
                <a:lnTo>
                  <a:pt x="13" y="9"/>
                </a:lnTo>
                <a:lnTo>
                  <a:pt x="13" y="7"/>
                </a:lnTo>
                <a:lnTo>
                  <a:pt x="15" y="10"/>
                </a:lnTo>
                <a:lnTo>
                  <a:pt x="17" y="12"/>
                </a:lnTo>
                <a:lnTo>
                  <a:pt x="22" y="16"/>
                </a:lnTo>
                <a:lnTo>
                  <a:pt x="33" y="23"/>
                </a:lnTo>
                <a:lnTo>
                  <a:pt x="31" y="23"/>
                </a:lnTo>
                <a:lnTo>
                  <a:pt x="29" y="22"/>
                </a:lnTo>
                <a:lnTo>
                  <a:pt x="26" y="20"/>
                </a:lnTo>
                <a:lnTo>
                  <a:pt x="22" y="19"/>
                </a:lnTo>
                <a:lnTo>
                  <a:pt x="20" y="18"/>
                </a:lnTo>
                <a:lnTo>
                  <a:pt x="18" y="19"/>
                </a:lnTo>
                <a:lnTo>
                  <a:pt x="22" y="22"/>
                </a:lnTo>
                <a:lnTo>
                  <a:pt x="26" y="26"/>
                </a:lnTo>
                <a:lnTo>
                  <a:pt x="29" y="28"/>
                </a:lnTo>
                <a:lnTo>
                  <a:pt x="31" y="29"/>
                </a:lnTo>
                <a:lnTo>
                  <a:pt x="34" y="29"/>
                </a:lnTo>
                <a:lnTo>
                  <a:pt x="37" y="29"/>
                </a:lnTo>
                <a:lnTo>
                  <a:pt x="36" y="28"/>
                </a:lnTo>
                <a:lnTo>
                  <a:pt x="36" y="27"/>
                </a:lnTo>
                <a:lnTo>
                  <a:pt x="36" y="24"/>
                </a:lnTo>
                <a:lnTo>
                  <a:pt x="36" y="22"/>
                </a:lnTo>
                <a:lnTo>
                  <a:pt x="36" y="21"/>
                </a:lnTo>
                <a:lnTo>
                  <a:pt x="29" y="16"/>
                </a:lnTo>
                <a:lnTo>
                  <a:pt x="23" y="12"/>
                </a:lnTo>
                <a:lnTo>
                  <a:pt x="12" y="4"/>
                </a:lnTo>
                <a:lnTo>
                  <a:pt x="11" y="3"/>
                </a:lnTo>
                <a:lnTo>
                  <a:pt x="10" y="2"/>
                </a:lnTo>
                <a:lnTo>
                  <a:pt x="7" y="0"/>
                </a:lnTo>
                <a:lnTo>
                  <a:pt x="5" y="0"/>
                </a:lnTo>
                <a:lnTo>
                  <a:pt x="4" y="0"/>
                </a:lnTo>
                <a:lnTo>
                  <a:pt x="2" y="0"/>
                </a:lnTo>
                <a:lnTo>
                  <a:pt x="0" y="1"/>
                </a:lnTo>
                <a:lnTo>
                  <a:pt x="0" y="2"/>
                </a:lnTo>
                <a:lnTo>
                  <a:pt x="1" y="3"/>
                </a:lnTo>
                <a:lnTo>
                  <a:pt x="1" y="4"/>
                </a:lnTo>
                <a:lnTo>
                  <a:pt x="2" y="5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" name="Freeform 250"/>
          <p:cNvSpPr>
            <a:spLocks/>
          </p:cNvSpPr>
          <p:nvPr/>
        </p:nvSpPr>
        <p:spPr bwMode="auto">
          <a:xfrm>
            <a:off x="7162800" y="3774278"/>
            <a:ext cx="14288" cy="22225"/>
          </a:xfrm>
          <a:custGeom>
            <a:avLst/>
            <a:gdLst>
              <a:gd name="T0" fmla="*/ 10 w 21"/>
              <a:gd name="T1" fmla="*/ 2 h 17"/>
              <a:gd name="T2" fmla="*/ 8 w 21"/>
              <a:gd name="T3" fmla="*/ 0 h 17"/>
              <a:gd name="T4" fmla="*/ 6 w 21"/>
              <a:gd name="T5" fmla="*/ 0 h 17"/>
              <a:gd name="T6" fmla="*/ 3 w 21"/>
              <a:gd name="T7" fmla="*/ 0 h 17"/>
              <a:gd name="T8" fmla="*/ 1 w 21"/>
              <a:gd name="T9" fmla="*/ 0 h 17"/>
              <a:gd name="T10" fmla="*/ 0 w 21"/>
              <a:gd name="T11" fmla="*/ 0 h 17"/>
              <a:gd name="T12" fmla="*/ 0 w 21"/>
              <a:gd name="T13" fmla="*/ 1 h 17"/>
              <a:gd name="T14" fmla="*/ 1 w 21"/>
              <a:gd name="T15" fmla="*/ 1 h 17"/>
              <a:gd name="T16" fmla="*/ 2 w 21"/>
              <a:gd name="T17" fmla="*/ 2 h 17"/>
              <a:gd name="T18" fmla="*/ 3 w 21"/>
              <a:gd name="T19" fmla="*/ 4 h 17"/>
              <a:gd name="T20" fmla="*/ 5 w 21"/>
              <a:gd name="T21" fmla="*/ 4 h 17"/>
              <a:gd name="T22" fmla="*/ 8 w 21"/>
              <a:gd name="T23" fmla="*/ 5 h 17"/>
              <a:gd name="T24" fmla="*/ 9 w 21"/>
              <a:gd name="T25" fmla="*/ 7 h 17"/>
              <a:gd name="T26" fmla="*/ 10 w 21"/>
              <a:gd name="T27" fmla="*/ 8 h 17"/>
              <a:gd name="T28" fmla="*/ 9 w 21"/>
              <a:gd name="T29" fmla="*/ 11 h 17"/>
              <a:gd name="T30" fmla="*/ 11 w 21"/>
              <a:gd name="T31" fmla="*/ 13 h 17"/>
              <a:gd name="T32" fmla="*/ 14 w 21"/>
              <a:gd name="T33" fmla="*/ 14 h 17"/>
              <a:gd name="T34" fmla="*/ 19 w 21"/>
              <a:gd name="T35" fmla="*/ 16 h 17"/>
              <a:gd name="T36" fmla="*/ 19 w 21"/>
              <a:gd name="T37" fmla="*/ 14 h 17"/>
              <a:gd name="T38" fmla="*/ 20 w 21"/>
              <a:gd name="T39" fmla="*/ 13 h 17"/>
              <a:gd name="T40" fmla="*/ 19 w 21"/>
              <a:gd name="T41" fmla="*/ 8 h 17"/>
              <a:gd name="T42" fmla="*/ 16 w 21"/>
              <a:gd name="T43" fmla="*/ 7 h 17"/>
              <a:gd name="T44" fmla="*/ 10 w 21"/>
              <a:gd name="T45" fmla="*/ 2 h 1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1"/>
              <a:gd name="T70" fmla="*/ 0 h 17"/>
              <a:gd name="T71" fmla="*/ 21 w 21"/>
              <a:gd name="T72" fmla="*/ 17 h 17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1" h="17">
                <a:moveTo>
                  <a:pt x="10" y="2"/>
                </a:moveTo>
                <a:lnTo>
                  <a:pt x="8" y="0"/>
                </a:lnTo>
                <a:lnTo>
                  <a:pt x="6" y="0"/>
                </a:lnTo>
                <a:lnTo>
                  <a:pt x="3" y="0"/>
                </a:lnTo>
                <a:lnTo>
                  <a:pt x="1" y="0"/>
                </a:lnTo>
                <a:lnTo>
                  <a:pt x="0" y="0"/>
                </a:lnTo>
                <a:lnTo>
                  <a:pt x="0" y="1"/>
                </a:lnTo>
                <a:lnTo>
                  <a:pt x="1" y="1"/>
                </a:lnTo>
                <a:lnTo>
                  <a:pt x="2" y="2"/>
                </a:lnTo>
                <a:lnTo>
                  <a:pt x="3" y="4"/>
                </a:lnTo>
                <a:lnTo>
                  <a:pt x="5" y="4"/>
                </a:lnTo>
                <a:lnTo>
                  <a:pt x="8" y="5"/>
                </a:lnTo>
                <a:lnTo>
                  <a:pt x="9" y="7"/>
                </a:lnTo>
                <a:lnTo>
                  <a:pt x="10" y="8"/>
                </a:lnTo>
                <a:lnTo>
                  <a:pt x="9" y="11"/>
                </a:lnTo>
                <a:lnTo>
                  <a:pt x="11" y="13"/>
                </a:lnTo>
                <a:lnTo>
                  <a:pt x="14" y="14"/>
                </a:lnTo>
                <a:lnTo>
                  <a:pt x="19" y="16"/>
                </a:lnTo>
                <a:lnTo>
                  <a:pt x="19" y="14"/>
                </a:lnTo>
                <a:lnTo>
                  <a:pt x="20" y="13"/>
                </a:lnTo>
                <a:lnTo>
                  <a:pt x="19" y="8"/>
                </a:lnTo>
                <a:lnTo>
                  <a:pt x="16" y="7"/>
                </a:lnTo>
                <a:lnTo>
                  <a:pt x="10" y="2"/>
                </a:lnTo>
              </a:path>
            </a:pathLst>
          </a:custGeom>
          <a:solidFill>
            <a:srgbClr val="8F8F8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" name="Freeform 251"/>
          <p:cNvSpPr>
            <a:spLocks/>
          </p:cNvSpPr>
          <p:nvPr/>
        </p:nvSpPr>
        <p:spPr bwMode="auto">
          <a:xfrm>
            <a:off x="7099300" y="3620290"/>
            <a:ext cx="20638" cy="33338"/>
          </a:xfrm>
          <a:custGeom>
            <a:avLst/>
            <a:gdLst>
              <a:gd name="T0" fmla="*/ 7 w 30"/>
              <a:gd name="T1" fmla="*/ 2 h 25"/>
              <a:gd name="T2" fmla="*/ 9 w 30"/>
              <a:gd name="T3" fmla="*/ 1 h 25"/>
              <a:gd name="T4" fmla="*/ 11 w 30"/>
              <a:gd name="T5" fmla="*/ 0 h 25"/>
              <a:gd name="T6" fmla="*/ 13 w 30"/>
              <a:gd name="T7" fmla="*/ 0 h 25"/>
              <a:gd name="T8" fmla="*/ 14 w 30"/>
              <a:gd name="T9" fmla="*/ 1 h 25"/>
              <a:gd name="T10" fmla="*/ 17 w 30"/>
              <a:gd name="T11" fmla="*/ 3 h 25"/>
              <a:gd name="T12" fmla="*/ 20 w 30"/>
              <a:gd name="T13" fmla="*/ 5 h 25"/>
              <a:gd name="T14" fmla="*/ 21 w 30"/>
              <a:gd name="T15" fmla="*/ 7 h 25"/>
              <a:gd name="T16" fmla="*/ 22 w 30"/>
              <a:gd name="T17" fmla="*/ 9 h 25"/>
              <a:gd name="T18" fmla="*/ 23 w 30"/>
              <a:gd name="T19" fmla="*/ 13 h 25"/>
              <a:gd name="T20" fmla="*/ 24 w 30"/>
              <a:gd name="T21" fmla="*/ 22 h 25"/>
              <a:gd name="T22" fmla="*/ 25 w 30"/>
              <a:gd name="T23" fmla="*/ 20 h 25"/>
              <a:gd name="T24" fmla="*/ 26 w 30"/>
              <a:gd name="T25" fmla="*/ 19 h 25"/>
              <a:gd name="T26" fmla="*/ 26 w 30"/>
              <a:gd name="T27" fmla="*/ 15 h 25"/>
              <a:gd name="T28" fmla="*/ 26 w 30"/>
              <a:gd name="T29" fmla="*/ 12 h 25"/>
              <a:gd name="T30" fmla="*/ 25 w 30"/>
              <a:gd name="T31" fmla="*/ 9 h 25"/>
              <a:gd name="T32" fmla="*/ 27 w 30"/>
              <a:gd name="T33" fmla="*/ 10 h 25"/>
              <a:gd name="T34" fmla="*/ 28 w 30"/>
              <a:gd name="T35" fmla="*/ 12 h 25"/>
              <a:gd name="T36" fmla="*/ 29 w 30"/>
              <a:gd name="T37" fmla="*/ 13 h 25"/>
              <a:gd name="T38" fmla="*/ 29 w 30"/>
              <a:gd name="T39" fmla="*/ 15 h 25"/>
              <a:gd name="T40" fmla="*/ 28 w 30"/>
              <a:gd name="T41" fmla="*/ 17 h 25"/>
              <a:gd name="T42" fmla="*/ 28 w 30"/>
              <a:gd name="T43" fmla="*/ 20 h 25"/>
              <a:gd name="T44" fmla="*/ 26 w 30"/>
              <a:gd name="T45" fmla="*/ 21 h 25"/>
              <a:gd name="T46" fmla="*/ 25 w 30"/>
              <a:gd name="T47" fmla="*/ 23 h 25"/>
              <a:gd name="T48" fmla="*/ 24 w 30"/>
              <a:gd name="T49" fmla="*/ 23 h 25"/>
              <a:gd name="T50" fmla="*/ 23 w 30"/>
              <a:gd name="T51" fmla="*/ 22 h 25"/>
              <a:gd name="T52" fmla="*/ 23 w 30"/>
              <a:gd name="T53" fmla="*/ 20 h 25"/>
              <a:gd name="T54" fmla="*/ 18 w 30"/>
              <a:gd name="T55" fmla="*/ 23 h 25"/>
              <a:gd name="T56" fmla="*/ 14 w 30"/>
              <a:gd name="T57" fmla="*/ 24 h 25"/>
              <a:gd name="T58" fmla="*/ 10 w 30"/>
              <a:gd name="T59" fmla="*/ 24 h 25"/>
              <a:gd name="T60" fmla="*/ 8 w 30"/>
              <a:gd name="T61" fmla="*/ 24 h 25"/>
              <a:gd name="T62" fmla="*/ 6 w 30"/>
              <a:gd name="T63" fmla="*/ 23 h 25"/>
              <a:gd name="T64" fmla="*/ 2 w 30"/>
              <a:gd name="T65" fmla="*/ 19 h 25"/>
              <a:gd name="T66" fmla="*/ 1 w 30"/>
              <a:gd name="T67" fmla="*/ 17 h 25"/>
              <a:gd name="T68" fmla="*/ 0 w 30"/>
              <a:gd name="T69" fmla="*/ 14 h 25"/>
              <a:gd name="T70" fmla="*/ 2 w 30"/>
              <a:gd name="T71" fmla="*/ 7 h 25"/>
              <a:gd name="T72" fmla="*/ 4 w 30"/>
              <a:gd name="T73" fmla="*/ 4 h 25"/>
              <a:gd name="T74" fmla="*/ 7 w 30"/>
              <a:gd name="T75" fmla="*/ 2 h 2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0"/>
              <a:gd name="T115" fmla="*/ 0 h 25"/>
              <a:gd name="T116" fmla="*/ 30 w 30"/>
              <a:gd name="T117" fmla="*/ 25 h 25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0" h="25">
                <a:moveTo>
                  <a:pt x="7" y="2"/>
                </a:moveTo>
                <a:lnTo>
                  <a:pt x="9" y="1"/>
                </a:lnTo>
                <a:lnTo>
                  <a:pt x="11" y="0"/>
                </a:lnTo>
                <a:lnTo>
                  <a:pt x="13" y="0"/>
                </a:lnTo>
                <a:lnTo>
                  <a:pt x="14" y="1"/>
                </a:lnTo>
                <a:lnTo>
                  <a:pt x="17" y="3"/>
                </a:lnTo>
                <a:lnTo>
                  <a:pt x="20" y="5"/>
                </a:lnTo>
                <a:lnTo>
                  <a:pt x="21" y="7"/>
                </a:lnTo>
                <a:lnTo>
                  <a:pt x="22" y="9"/>
                </a:lnTo>
                <a:lnTo>
                  <a:pt x="23" y="13"/>
                </a:lnTo>
                <a:lnTo>
                  <a:pt x="24" y="22"/>
                </a:lnTo>
                <a:lnTo>
                  <a:pt x="25" y="20"/>
                </a:lnTo>
                <a:lnTo>
                  <a:pt x="26" y="19"/>
                </a:lnTo>
                <a:lnTo>
                  <a:pt x="26" y="15"/>
                </a:lnTo>
                <a:lnTo>
                  <a:pt x="26" y="12"/>
                </a:lnTo>
                <a:lnTo>
                  <a:pt x="25" y="9"/>
                </a:lnTo>
                <a:lnTo>
                  <a:pt x="27" y="10"/>
                </a:lnTo>
                <a:lnTo>
                  <a:pt x="28" y="12"/>
                </a:lnTo>
                <a:lnTo>
                  <a:pt x="29" y="13"/>
                </a:lnTo>
                <a:lnTo>
                  <a:pt x="29" y="15"/>
                </a:lnTo>
                <a:lnTo>
                  <a:pt x="28" y="17"/>
                </a:lnTo>
                <a:lnTo>
                  <a:pt x="28" y="20"/>
                </a:lnTo>
                <a:lnTo>
                  <a:pt x="26" y="21"/>
                </a:lnTo>
                <a:lnTo>
                  <a:pt x="25" y="23"/>
                </a:lnTo>
                <a:lnTo>
                  <a:pt x="24" y="23"/>
                </a:lnTo>
                <a:lnTo>
                  <a:pt x="23" y="22"/>
                </a:lnTo>
                <a:lnTo>
                  <a:pt x="23" y="20"/>
                </a:lnTo>
                <a:lnTo>
                  <a:pt x="18" y="23"/>
                </a:lnTo>
                <a:lnTo>
                  <a:pt x="14" y="24"/>
                </a:lnTo>
                <a:lnTo>
                  <a:pt x="10" y="24"/>
                </a:lnTo>
                <a:lnTo>
                  <a:pt x="8" y="24"/>
                </a:lnTo>
                <a:lnTo>
                  <a:pt x="6" y="23"/>
                </a:lnTo>
                <a:lnTo>
                  <a:pt x="2" y="19"/>
                </a:lnTo>
                <a:lnTo>
                  <a:pt x="1" y="17"/>
                </a:lnTo>
                <a:lnTo>
                  <a:pt x="0" y="14"/>
                </a:lnTo>
                <a:lnTo>
                  <a:pt x="2" y="7"/>
                </a:lnTo>
                <a:lnTo>
                  <a:pt x="4" y="4"/>
                </a:lnTo>
                <a:lnTo>
                  <a:pt x="7" y="2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" name="Freeform 252"/>
          <p:cNvSpPr>
            <a:spLocks/>
          </p:cNvSpPr>
          <p:nvPr/>
        </p:nvSpPr>
        <p:spPr bwMode="auto">
          <a:xfrm>
            <a:off x="7100888" y="3625053"/>
            <a:ext cx="14287" cy="26987"/>
          </a:xfrm>
          <a:custGeom>
            <a:avLst/>
            <a:gdLst>
              <a:gd name="T0" fmla="*/ 6 w 19"/>
              <a:gd name="T1" fmla="*/ 0 h 20"/>
              <a:gd name="T2" fmla="*/ 5 w 19"/>
              <a:gd name="T3" fmla="*/ 0 h 20"/>
              <a:gd name="T4" fmla="*/ 3 w 19"/>
              <a:gd name="T5" fmla="*/ 1 h 20"/>
              <a:gd name="T6" fmla="*/ 1 w 19"/>
              <a:gd name="T7" fmla="*/ 2 h 20"/>
              <a:gd name="T8" fmla="*/ 0 w 19"/>
              <a:gd name="T9" fmla="*/ 5 h 20"/>
              <a:gd name="T10" fmla="*/ 0 w 19"/>
              <a:gd name="T11" fmla="*/ 8 h 20"/>
              <a:gd name="T12" fmla="*/ 0 w 19"/>
              <a:gd name="T13" fmla="*/ 11 h 20"/>
              <a:gd name="T14" fmla="*/ 1 w 19"/>
              <a:gd name="T15" fmla="*/ 14 h 20"/>
              <a:gd name="T16" fmla="*/ 3 w 19"/>
              <a:gd name="T17" fmla="*/ 16 h 20"/>
              <a:gd name="T18" fmla="*/ 5 w 19"/>
              <a:gd name="T19" fmla="*/ 17 h 20"/>
              <a:gd name="T20" fmla="*/ 9 w 19"/>
              <a:gd name="T21" fmla="*/ 19 h 20"/>
              <a:gd name="T22" fmla="*/ 12 w 19"/>
              <a:gd name="T23" fmla="*/ 18 h 20"/>
              <a:gd name="T24" fmla="*/ 14 w 19"/>
              <a:gd name="T25" fmla="*/ 17 h 20"/>
              <a:gd name="T26" fmla="*/ 17 w 19"/>
              <a:gd name="T27" fmla="*/ 15 h 20"/>
              <a:gd name="T28" fmla="*/ 18 w 19"/>
              <a:gd name="T29" fmla="*/ 13 h 20"/>
              <a:gd name="T30" fmla="*/ 18 w 19"/>
              <a:gd name="T31" fmla="*/ 10 h 20"/>
              <a:gd name="T32" fmla="*/ 18 w 19"/>
              <a:gd name="T33" fmla="*/ 8 h 20"/>
              <a:gd name="T34" fmla="*/ 17 w 19"/>
              <a:gd name="T35" fmla="*/ 6 h 20"/>
              <a:gd name="T36" fmla="*/ 15 w 19"/>
              <a:gd name="T37" fmla="*/ 4 h 20"/>
              <a:gd name="T38" fmla="*/ 14 w 19"/>
              <a:gd name="T39" fmla="*/ 3 h 20"/>
              <a:gd name="T40" fmla="*/ 11 w 19"/>
              <a:gd name="T41" fmla="*/ 2 h 20"/>
              <a:gd name="T42" fmla="*/ 9 w 19"/>
              <a:gd name="T43" fmla="*/ 1 h 20"/>
              <a:gd name="T44" fmla="*/ 6 w 19"/>
              <a:gd name="T45" fmla="*/ 0 h 2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"/>
              <a:gd name="T70" fmla="*/ 0 h 20"/>
              <a:gd name="T71" fmla="*/ 19 w 19"/>
              <a:gd name="T72" fmla="*/ 20 h 20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" h="20">
                <a:moveTo>
                  <a:pt x="6" y="0"/>
                </a:moveTo>
                <a:lnTo>
                  <a:pt x="5" y="0"/>
                </a:lnTo>
                <a:lnTo>
                  <a:pt x="3" y="1"/>
                </a:lnTo>
                <a:lnTo>
                  <a:pt x="1" y="2"/>
                </a:lnTo>
                <a:lnTo>
                  <a:pt x="0" y="5"/>
                </a:lnTo>
                <a:lnTo>
                  <a:pt x="0" y="8"/>
                </a:lnTo>
                <a:lnTo>
                  <a:pt x="0" y="11"/>
                </a:lnTo>
                <a:lnTo>
                  <a:pt x="1" y="14"/>
                </a:lnTo>
                <a:lnTo>
                  <a:pt x="3" y="16"/>
                </a:lnTo>
                <a:lnTo>
                  <a:pt x="5" y="17"/>
                </a:lnTo>
                <a:lnTo>
                  <a:pt x="9" y="19"/>
                </a:lnTo>
                <a:lnTo>
                  <a:pt x="12" y="18"/>
                </a:lnTo>
                <a:lnTo>
                  <a:pt x="14" y="17"/>
                </a:lnTo>
                <a:lnTo>
                  <a:pt x="17" y="15"/>
                </a:lnTo>
                <a:lnTo>
                  <a:pt x="18" y="13"/>
                </a:lnTo>
                <a:lnTo>
                  <a:pt x="18" y="10"/>
                </a:lnTo>
                <a:lnTo>
                  <a:pt x="18" y="8"/>
                </a:lnTo>
                <a:lnTo>
                  <a:pt x="17" y="6"/>
                </a:lnTo>
                <a:lnTo>
                  <a:pt x="15" y="4"/>
                </a:lnTo>
                <a:lnTo>
                  <a:pt x="14" y="3"/>
                </a:lnTo>
                <a:lnTo>
                  <a:pt x="11" y="2"/>
                </a:lnTo>
                <a:lnTo>
                  <a:pt x="9" y="1"/>
                </a:lnTo>
                <a:lnTo>
                  <a:pt x="6" y="0"/>
                </a:lnTo>
              </a:path>
            </a:pathLst>
          </a:custGeom>
          <a:solidFill>
            <a:srgbClr val="FFFFFF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" name="Freeform 253"/>
          <p:cNvSpPr>
            <a:spLocks/>
          </p:cNvSpPr>
          <p:nvPr/>
        </p:nvSpPr>
        <p:spPr bwMode="auto">
          <a:xfrm>
            <a:off x="7104063" y="3629815"/>
            <a:ext cx="11112" cy="22225"/>
          </a:xfrm>
          <a:custGeom>
            <a:avLst/>
            <a:gdLst>
              <a:gd name="T0" fmla="*/ 0 w 17"/>
              <a:gd name="T1" fmla="*/ 9 h 17"/>
              <a:gd name="T2" fmla="*/ 0 w 17"/>
              <a:gd name="T3" fmla="*/ 6 h 17"/>
              <a:gd name="T4" fmla="*/ 0 w 17"/>
              <a:gd name="T5" fmla="*/ 4 h 17"/>
              <a:gd name="T6" fmla="*/ 3 w 17"/>
              <a:gd name="T7" fmla="*/ 1 h 17"/>
              <a:gd name="T8" fmla="*/ 4 w 17"/>
              <a:gd name="T9" fmla="*/ 0 h 17"/>
              <a:gd name="T10" fmla="*/ 6 w 17"/>
              <a:gd name="T11" fmla="*/ 0 h 17"/>
              <a:gd name="T12" fmla="*/ 9 w 17"/>
              <a:gd name="T13" fmla="*/ 0 h 17"/>
              <a:gd name="T14" fmla="*/ 11 w 17"/>
              <a:gd name="T15" fmla="*/ 0 h 17"/>
              <a:gd name="T16" fmla="*/ 12 w 17"/>
              <a:gd name="T17" fmla="*/ 1 h 17"/>
              <a:gd name="T18" fmla="*/ 14 w 17"/>
              <a:gd name="T19" fmla="*/ 4 h 17"/>
              <a:gd name="T20" fmla="*/ 16 w 17"/>
              <a:gd name="T21" fmla="*/ 6 h 17"/>
              <a:gd name="T22" fmla="*/ 16 w 17"/>
              <a:gd name="T23" fmla="*/ 8 h 17"/>
              <a:gd name="T24" fmla="*/ 16 w 17"/>
              <a:gd name="T25" fmla="*/ 9 h 17"/>
              <a:gd name="T26" fmla="*/ 14 w 17"/>
              <a:gd name="T27" fmla="*/ 11 h 17"/>
              <a:gd name="T28" fmla="*/ 12 w 17"/>
              <a:gd name="T29" fmla="*/ 14 h 17"/>
              <a:gd name="T30" fmla="*/ 11 w 17"/>
              <a:gd name="T31" fmla="*/ 16 h 17"/>
              <a:gd name="T32" fmla="*/ 8 w 17"/>
              <a:gd name="T33" fmla="*/ 16 h 17"/>
              <a:gd name="T34" fmla="*/ 4 w 17"/>
              <a:gd name="T35" fmla="*/ 16 h 17"/>
              <a:gd name="T36" fmla="*/ 3 w 17"/>
              <a:gd name="T37" fmla="*/ 12 h 17"/>
              <a:gd name="T38" fmla="*/ 0 w 17"/>
              <a:gd name="T39" fmla="*/ 9 h 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"/>
              <a:gd name="T61" fmla="*/ 0 h 17"/>
              <a:gd name="T62" fmla="*/ 17 w 17"/>
              <a:gd name="T63" fmla="*/ 17 h 1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" h="17">
                <a:moveTo>
                  <a:pt x="0" y="9"/>
                </a:moveTo>
                <a:lnTo>
                  <a:pt x="0" y="6"/>
                </a:lnTo>
                <a:lnTo>
                  <a:pt x="0" y="4"/>
                </a:lnTo>
                <a:lnTo>
                  <a:pt x="3" y="1"/>
                </a:lnTo>
                <a:lnTo>
                  <a:pt x="4" y="0"/>
                </a:lnTo>
                <a:lnTo>
                  <a:pt x="6" y="0"/>
                </a:lnTo>
                <a:lnTo>
                  <a:pt x="9" y="0"/>
                </a:lnTo>
                <a:lnTo>
                  <a:pt x="11" y="0"/>
                </a:lnTo>
                <a:lnTo>
                  <a:pt x="12" y="1"/>
                </a:lnTo>
                <a:lnTo>
                  <a:pt x="14" y="4"/>
                </a:lnTo>
                <a:lnTo>
                  <a:pt x="16" y="6"/>
                </a:lnTo>
                <a:lnTo>
                  <a:pt x="16" y="8"/>
                </a:lnTo>
                <a:lnTo>
                  <a:pt x="16" y="9"/>
                </a:lnTo>
                <a:lnTo>
                  <a:pt x="14" y="11"/>
                </a:lnTo>
                <a:lnTo>
                  <a:pt x="12" y="14"/>
                </a:lnTo>
                <a:lnTo>
                  <a:pt x="11" y="16"/>
                </a:lnTo>
                <a:lnTo>
                  <a:pt x="8" y="16"/>
                </a:lnTo>
                <a:lnTo>
                  <a:pt x="4" y="16"/>
                </a:lnTo>
                <a:lnTo>
                  <a:pt x="3" y="12"/>
                </a:lnTo>
                <a:lnTo>
                  <a:pt x="0" y="9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" name="Freeform 254"/>
          <p:cNvSpPr>
            <a:spLocks/>
          </p:cNvSpPr>
          <p:nvPr/>
        </p:nvSpPr>
        <p:spPr bwMode="auto">
          <a:xfrm>
            <a:off x="7115175" y="3650453"/>
            <a:ext cx="12700" cy="38100"/>
          </a:xfrm>
          <a:custGeom>
            <a:avLst/>
            <a:gdLst>
              <a:gd name="T0" fmla="*/ 9 w 17"/>
              <a:gd name="T1" fmla="*/ 2 h 29"/>
              <a:gd name="T2" fmla="*/ 8 w 17"/>
              <a:gd name="T3" fmla="*/ 1 h 29"/>
              <a:gd name="T4" fmla="*/ 8 w 17"/>
              <a:gd name="T5" fmla="*/ 0 h 29"/>
              <a:gd name="T6" fmla="*/ 7 w 17"/>
              <a:gd name="T7" fmla="*/ 0 h 29"/>
              <a:gd name="T8" fmla="*/ 12 w 17"/>
              <a:gd name="T9" fmla="*/ 1 h 29"/>
              <a:gd name="T10" fmla="*/ 14 w 17"/>
              <a:gd name="T11" fmla="*/ 2 h 29"/>
              <a:gd name="T12" fmla="*/ 16 w 17"/>
              <a:gd name="T13" fmla="*/ 4 h 29"/>
              <a:gd name="T14" fmla="*/ 16 w 17"/>
              <a:gd name="T15" fmla="*/ 5 h 29"/>
              <a:gd name="T16" fmla="*/ 16 w 17"/>
              <a:gd name="T17" fmla="*/ 6 h 29"/>
              <a:gd name="T18" fmla="*/ 16 w 17"/>
              <a:gd name="T19" fmla="*/ 9 h 29"/>
              <a:gd name="T20" fmla="*/ 16 w 17"/>
              <a:gd name="T21" fmla="*/ 13 h 29"/>
              <a:gd name="T22" fmla="*/ 14 w 17"/>
              <a:gd name="T23" fmla="*/ 17 h 29"/>
              <a:gd name="T24" fmla="*/ 14 w 17"/>
              <a:gd name="T25" fmla="*/ 21 h 29"/>
              <a:gd name="T26" fmla="*/ 12 w 17"/>
              <a:gd name="T27" fmla="*/ 24 h 29"/>
              <a:gd name="T28" fmla="*/ 9 w 17"/>
              <a:gd name="T29" fmla="*/ 26 h 29"/>
              <a:gd name="T30" fmla="*/ 7 w 17"/>
              <a:gd name="T31" fmla="*/ 27 h 29"/>
              <a:gd name="T32" fmla="*/ 6 w 17"/>
              <a:gd name="T33" fmla="*/ 28 h 29"/>
              <a:gd name="T34" fmla="*/ 3 w 17"/>
              <a:gd name="T35" fmla="*/ 28 h 29"/>
              <a:gd name="T36" fmla="*/ 0 w 17"/>
              <a:gd name="T37" fmla="*/ 28 h 29"/>
              <a:gd name="T38" fmla="*/ 0 w 17"/>
              <a:gd name="T39" fmla="*/ 27 h 29"/>
              <a:gd name="T40" fmla="*/ 0 w 17"/>
              <a:gd name="T41" fmla="*/ 25 h 29"/>
              <a:gd name="T42" fmla="*/ 4 w 17"/>
              <a:gd name="T43" fmla="*/ 25 h 29"/>
              <a:gd name="T44" fmla="*/ 8 w 17"/>
              <a:gd name="T45" fmla="*/ 23 h 29"/>
              <a:gd name="T46" fmla="*/ 11 w 17"/>
              <a:gd name="T47" fmla="*/ 21 h 29"/>
              <a:gd name="T48" fmla="*/ 12 w 17"/>
              <a:gd name="T49" fmla="*/ 18 h 29"/>
              <a:gd name="T50" fmla="*/ 13 w 17"/>
              <a:gd name="T51" fmla="*/ 15 h 29"/>
              <a:gd name="T52" fmla="*/ 13 w 17"/>
              <a:gd name="T53" fmla="*/ 11 h 29"/>
              <a:gd name="T54" fmla="*/ 13 w 17"/>
              <a:gd name="T55" fmla="*/ 5 h 29"/>
              <a:gd name="T56" fmla="*/ 13 w 17"/>
              <a:gd name="T57" fmla="*/ 4 h 29"/>
              <a:gd name="T58" fmla="*/ 12 w 17"/>
              <a:gd name="T59" fmla="*/ 4 h 29"/>
              <a:gd name="T60" fmla="*/ 9 w 17"/>
              <a:gd name="T61" fmla="*/ 2 h 2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7"/>
              <a:gd name="T94" fmla="*/ 0 h 29"/>
              <a:gd name="T95" fmla="*/ 17 w 17"/>
              <a:gd name="T96" fmla="*/ 29 h 29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7" h="29">
                <a:moveTo>
                  <a:pt x="9" y="2"/>
                </a:moveTo>
                <a:lnTo>
                  <a:pt x="8" y="1"/>
                </a:lnTo>
                <a:lnTo>
                  <a:pt x="8" y="0"/>
                </a:lnTo>
                <a:lnTo>
                  <a:pt x="7" y="0"/>
                </a:lnTo>
                <a:lnTo>
                  <a:pt x="12" y="1"/>
                </a:lnTo>
                <a:lnTo>
                  <a:pt x="14" y="2"/>
                </a:lnTo>
                <a:lnTo>
                  <a:pt x="16" y="4"/>
                </a:lnTo>
                <a:lnTo>
                  <a:pt x="16" y="5"/>
                </a:lnTo>
                <a:lnTo>
                  <a:pt x="16" y="6"/>
                </a:lnTo>
                <a:lnTo>
                  <a:pt x="16" y="9"/>
                </a:lnTo>
                <a:lnTo>
                  <a:pt x="16" y="13"/>
                </a:lnTo>
                <a:lnTo>
                  <a:pt x="14" y="17"/>
                </a:lnTo>
                <a:lnTo>
                  <a:pt x="14" y="21"/>
                </a:lnTo>
                <a:lnTo>
                  <a:pt x="12" y="24"/>
                </a:lnTo>
                <a:lnTo>
                  <a:pt x="9" y="26"/>
                </a:lnTo>
                <a:lnTo>
                  <a:pt x="7" y="27"/>
                </a:lnTo>
                <a:lnTo>
                  <a:pt x="6" y="28"/>
                </a:lnTo>
                <a:lnTo>
                  <a:pt x="3" y="28"/>
                </a:lnTo>
                <a:lnTo>
                  <a:pt x="0" y="28"/>
                </a:lnTo>
                <a:lnTo>
                  <a:pt x="0" y="27"/>
                </a:lnTo>
                <a:lnTo>
                  <a:pt x="0" y="25"/>
                </a:lnTo>
                <a:lnTo>
                  <a:pt x="4" y="25"/>
                </a:lnTo>
                <a:lnTo>
                  <a:pt x="8" y="23"/>
                </a:lnTo>
                <a:lnTo>
                  <a:pt x="11" y="21"/>
                </a:lnTo>
                <a:lnTo>
                  <a:pt x="12" y="18"/>
                </a:lnTo>
                <a:lnTo>
                  <a:pt x="13" y="15"/>
                </a:lnTo>
                <a:lnTo>
                  <a:pt x="13" y="11"/>
                </a:lnTo>
                <a:lnTo>
                  <a:pt x="13" y="5"/>
                </a:lnTo>
                <a:lnTo>
                  <a:pt x="13" y="4"/>
                </a:lnTo>
                <a:lnTo>
                  <a:pt x="12" y="4"/>
                </a:lnTo>
                <a:lnTo>
                  <a:pt x="9" y="2"/>
                </a:lnTo>
              </a:path>
            </a:pathLst>
          </a:custGeom>
          <a:solidFill>
            <a:srgbClr val="000000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" name="Freeform 255"/>
          <p:cNvSpPr>
            <a:spLocks/>
          </p:cNvSpPr>
          <p:nvPr/>
        </p:nvSpPr>
        <p:spPr bwMode="auto">
          <a:xfrm>
            <a:off x="7140575" y="3590128"/>
            <a:ext cx="161925" cy="136525"/>
          </a:xfrm>
          <a:custGeom>
            <a:avLst/>
            <a:gdLst>
              <a:gd name="T0" fmla="*/ 13 w 239"/>
              <a:gd name="T1" fmla="*/ 23 h 104"/>
              <a:gd name="T2" fmla="*/ 15 w 239"/>
              <a:gd name="T3" fmla="*/ 44 h 104"/>
              <a:gd name="T4" fmla="*/ 12 w 239"/>
              <a:gd name="T5" fmla="*/ 63 h 104"/>
              <a:gd name="T6" fmla="*/ 3 w 239"/>
              <a:gd name="T7" fmla="*/ 77 h 104"/>
              <a:gd name="T8" fmla="*/ 1 w 239"/>
              <a:gd name="T9" fmla="*/ 83 h 104"/>
              <a:gd name="T10" fmla="*/ 13 w 239"/>
              <a:gd name="T11" fmla="*/ 95 h 104"/>
              <a:gd name="T12" fmla="*/ 28 w 239"/>
              <a:gd name="T13" fmla="*/ 101 h 104"/>
              <a:gd name="T14" fmla="*/ 43 w 239"/>
              <a:gd name="T15" fmla="*/ 102 h 104"/>
              <a:gd name="T16" fmla="*/ 68 w 239"/>
              <a:gd name="T17" fmla="*/ 103 h 104"/>
              <a:gd name="T18" fmla="*/ 96 w 239"/>
              <a:gd name="T19" fmla="*/ 99 h 104"/>
              <a:gd name="T20" fmla="*/ 124 w 239"/>
              <a:gd name="T21" fmla="*/ 86 h 104"/>
              <a:gd name="T22" fmla="*/ 151 w 239"/>
              <a:gd name="T23" fmla="*/ 75 h 104"/>
              <a:gd name="T24" fmla="*/ 178 w 239"/>
              <a:gd name="T25" fmla="*/ 70 h 104"/>
              <a:gd name="T26" fmla="*/ 188 w 239"/>
              <a:gd name="T27" fmla="*/ 66 h 104"/>
              <a:gd name="T28" fmla="*/ 194 w 239"/>
              <a:gd name="T29" fmla="*/ 66 h 104"/>
              <a:gd name="T30" fmla="*/ 198 w 239"/>
              <a:gd name="T31" fmla="*/ 75 h 104"/>
              <a:gd name="T32" fmla="*/ 214 w 239"/>
              <a:gd name="T33" fmla="*/ 95 h 104"/>
              <a:gd name="T34" fmla="*/ 222 w 239"/>
              <a:gd name="T35" fmla="*/ 99 h 104"/>
              <a:gd name="T36" fmla="*/ 222 w 239"/>
              <a:gd name="T37" fmla="*/ 92 h 104"/>
              <a:gd name="T38" fmla="*/ 214 w 239"/>
              <a:gd name="T39" fmla="*/ 69 h 104"/>
              <a:gd name="T40" fmla="*/ 218 w 239"/>
              <a:gd name="T41" fmla="*/ 48 h 104"/>
              <a:gd name="T42" fmla="*/ 232 w 239"/>
              <a:gd name="T43" fmla="*/ 30 h 104"/>
              <a:gd name="T44" fmla="*/ 238 w 239"/>
              <a:gd name="T45" fmla="*/ 17 h 104"/>
              <a:gd name="T46" fmla="*/ 233 w 239"/>
              <a:gd name="T47" fmla="*/ 17 h 104"/>
              <a:gd name="T48" fmla="*/ 206 w 239"/>
              <a:gd name="T49" fmla="*/ 39 h 104"/>
              <a:gd name="T50" fmla="*/ 194 w 239"/>
              <a:gd name="T51" fmla="*/ 55 h 104"/>
              <a:gd name="T52" fmla="*/ 183 w 239"/>
              <a:gd name="T53" fmla="*/ 62 h 104"/>
              <a:gd name="T54" fmla="*/ 166 w 239"/>
              <a:gd name="T55" fmla="*/ 62 h 104"/>
              <a:gd name="T56" fmla="*/ 149 w 239"/>
              <a:gd name="T57" fmla="*/ 63 h 104"/>
              <a:gd name="T58" fmla="*/ 138 w 239"/>
              <a:gd name="T59" fmla="*/ 71 h 104"/>
              <a:gd name="T60" fmla="*/ 129 w 239"/>
              <a:gd name="T61" fmla="*/ 79 h 104"/>
              <a:gd name="T62" fmla="*/ 119 w 239"/>
              <a:gd name="T63" fmla="*/ 82 h 104"/>
              <a:gd name="T64" fmla="*/ 116 w 239"/>
              <a:gd name="T65" fmla="*/ 74 h 104"/>
              <a:gd name="T66" fmla="*/ 116 w 239"/>
              <a:gd name="T67" fmla="*/ 44 h 104"/>
              <a:gd name="T68" fmla="*/ 113 w 239"/>
              <a:gd name="T69" fmla="*/ 23 h 104"/>
              <a:gd name="T70" fmla="*/ 111 w 239"/>
              <a:gd name="T71" fmla="*/ 19 h 104"/>
              <a:gd name="T72" fmla="*/ 107 w 239"/>
              <a:gd name="T73" fmla="*/ 25 h 104"/>
              <a:gd name="T74" fmla="*/ 106 w 239"/>
              <a:gd name="T75" fmla="*/ 37 h 104"/>
              <a:gd name="T76" fmla="*/ 103 w 239"/>
              <a:gd name="T77" fmla="*/ 62 h 104"/>
              <a:gd name="T78" fmla="*/ 97 w 239"/>
              <a:gd name="T79" fmla="*/ 77 h 104"/>
              <a:gd name="T80" fmla="*/ 87 w 239"/>
              <a:gd name="T81" fmla="*/ 84 h 104"/>
              <a:gd name="T82" fmla="*/ 76 w 239"/>
              <a:gd name="T83" fmla="*/ 78 h 104"/>
              <a:gd name="T84" fmla="*/ 73 w 239"/>
              <a:gd name="T85" fmla="*/ 64 h 104"/>
              <a:gd name="T86" fmla="*/ 74 w 239"/>
              <a:gd name="T87" fmla="*/ 27 h 104"/>
              <a:gd name="T88" fmla="*/ 73 w 239"/>
              <a:gd name="T89" fmla="*/ 10 h 104"/>
              <a:gd name="T90" fmla="*/ 70 w 239"/>
              <a:gd name="T91" fmla="*/ 4 h 104"/>
              <a:gd name="T92" fmla="*/ 62 w 239"/>
              <a:gd name="T93" fmla="*/ 4 h 104"/>
              <a:gd name="T94" fmla="*/ 61 w 239"/>
              <a:gd name="T95" fmla="*/ 13 h 104"/>
              <a:gd name="T96" fmla="*/ 62 w 239"/>
              <a:gd name="T97" fmla="*/ 31 h 104"/>
              <a:gd name="T98" fmla="*/ 61 w 239"/>
              <a:gd name="T99" fmla="*/ 66 h 104"/>
              <a:gd name="T100" fmla="*/ 56 w 239"/>
              <a:gd name="T101" fmla="*/ 81 h 104"/>
              <a:gd name="T102" fmla="*/ 44 w 239"/>
              <a:gd name="T103" fmla="*/ 85 h 104"/>
              <a:gd name="T104" fmla="*/ 32 w 239"/>
              <a:gd name="T105" fmla="*/ 76 h 104"/>
              <a:gd name="T106" fmla="*/ 30 w 239"/>
              <a:gd name="T107" fmla="*/ 61 h 104"/>
              <a:gd name="T108" fmla="*/ 26 w 239"/>
              <a:gd name="T109" fmla="*/ 32 h 104"/>
              <a:gd name="T110" fmla="*/ 23 w 239"/>
              <a:gd name="T111" fmla="*/ 8 h 104"/>
              <a:gd name="T112" fmla="*/ 23 w 239"/>
              <a:gd name="T113" fmla="*/ 0 h 104"/>
              <a:gd name="T114" fmla="*/ 16 w 239"/>
              <a:gd name="T115" fmla="*/ 2 h 10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9"/>
              <a:gd name="T175" fmla="*/ 0 h 104"/>
              <a:gd name="T176" fmla="*/ 239 w 239"/>
              <a:gd name="T177" fmla="*/ 104 h 10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9" h="104">
                <a:moveTo>
                  <a:pt x="10" y="7"/>
                </a:moveTo>
                <a:lnTo>
                  <a:pt x="11" y="10"/>
                </a:lnTo>
                <a:lnTo>
                  <a:pt x="11" y="14"/>
                </a:lnTo>
                <a:lnTo>
                  <a:pt x="13" y="23"/>
                </a:lnTo>
                <a:lnTo>
                  <a:pt x="14" y="32"/>
                </a:lnTo>
                <a:lnTo>
                  <a:pt x="14" y="36"/>
                </a:lnTo>
                <a:lnTo>
                  <a:pt x="14" y="39"/>
                </a:lnTo>
                <a:lnTo>
                  <a:pt x="15" y="44"/>
                </a:lnTo>
                <a:lnTo>
                  <a:pt x="15" y="50"/>
                </a:lnTo>
                <a:lnTo>
                  <a:pt x="14" y="55"/>
                </a:lnTo>
                <a:lnTo>
                  <a:pt x="13" y="60"/>
                </a:lnTo>
                <a:lnTo>
                  <a:pt x="12" y="63"/>
                </a:lnTo>
                <a:lnTo>
                  <a:pt x="10" y="66"/>
                </a:lnTo>
                <a:lnTo>
                  <a:pt x="7" y="72"/>
                </a:lnTo>
                <a:lnTo>
                  <a:pt x="5" y="75"/>
                </a:lnTo>
                <a:lnTo>
                  <a:pt x="3" y="77"/>
                </a:lnTo>
                <a:lnTo>
                  <a:pt x="1" y="79"/>
                </a:lnTo>
                <a:lnTo>
                  <a:pt x="0" y="80"/>
                </a:lnTo>
                <a:lnTo>
                  <a:pt x="0" y="81"/>
                </a:lnTo>
                <a:lnTo>
                  <a:pt x="1" y="83"/>
                </a:lnTo>
                <a:lnTo>
                  <a:pt x="2" y="84"/>
                </a:lnTo>
                <a:lnTo>
                  <a:pt x="4" y="88"/>
                </a:lnTo>
                <a:lnTo>
                  <a:pt x="8" y="91"/>
                </a:lnTo>
                <a:lnTo>
                  <a:pt x="13" y="95"/>
                </a:lnTo>
                <a:lnTo>
                  <a:pt x="18" y="98"/>
                </a:lnTo>
                <a:lnTo>
                  <a:pt x="23" y="100"/>
                </a:lnTo>
                <a:lnTo>
                  <a:pt x="25" y="100"/>
                </a:lnTo>
                <a:lnTo>
                  <a:pt x="28" y="101"/>
                </a:lnTo>
                <a:lnTo>
                  <a:pt x="31" y="101"/>
                </a:lnTo>
                <a:lnTo>
                  <a:pt x="34" y="101"/>
                </a:lnTo>
                <a:lnTo>
                  <a:pt x="38" y="102"/>
                </a:lnTo>
                <a:lnTo>
                  <a:pt x="43" y="102"/>
                </a:lnTo>
                <a:lnTo>
                  <a:pt x="49" y="102"/>
                </a:lnTo>
                <a:lnTo>
                  <a:pt x="55" y="103"/>
                </a:lnTo>
                <a:lnTo>
                  <a:pt x="61" y="103"/>
                </a:lnTo>
                <a:lnTo>
                  <a:pt x="68" y="103"/>
                </a:lnTo>
                <a:lnTo>
                  <a:pt x="75" y="103"/>
                </a:lnTo>
                <a:lnTo>
                  <a:pt x="82" y="102"/>
                </a:lnTo>
                <a:lnTo>
                  <a:pt x="89" y="101"/>
                </a:lnTo>
                <a:lnTo>
                  <a:pt x="96" y="99"/>
                </a:lnTo>
                <a:lnTo>
                  <a:pt x="103" y="97"/>
                </a:lnTo>
                <a:lnTo>
                  <a:pt x="110" y="94"/>
                </a:lnTo>
                <a:lnTo>
                  <a:pt x="118" y="91"/>
                </a:lnTo>
                <a:lnTo>
                  <a:pt x="124" y="86"/>
                </a:lnTo>
                <a:lnTo>
                  <a:pt x="128" y="83"/>
                </a:lnTo>
                <a:lnTo>
                  <a:pt x="133" y="81"/>
                </a:lnTo>
                <a:lnTo>
                  <a:pt x="141" y="77"/>
                </a:lnTo>
                <a:lnTo>
                  <a:pt x="151" y="75"/>
                </a:lnTo>
                <a:lnTo>
                  <a:pt x="159" y="73"/>
                </a:lnTo>
                <a:lnTo>
                  <a:pt x="168" y="71"/>
                </a:lnTo>
                <a:lnTo>
                  <a:pt x="175" y="70"/>
                </a:lnTo>
                <a:lnTo>
                  <a:pt x="178" y="70"/>
                </a:lnTo>
                <a:lnTo>
                  <a:pt x="180" y="69"/>
                </a:lnTo>
                <a:lnTo>
                  <a:pt x="183" y="68"/>
                </a:lnTo>
                <a:lnTo>
                  <a:pt x="184" y="67"/>
                </a:lnTo>
                <a:lnTo>
                  <a:pt x="188" y="66"/>
                </a:lnTo>
                <a:lnTo>
                  <a:pt x="190" y="65"/>
                </a:lnTo>
                <a:lnTo>
                  <a:pt x="191" y="65"/>
                </a:lnTo>
                <a:lnTo>
                  <a:pt x="192" y="65"/>
                </a:lnTo>
                <a:lnTo>
                  <a:pt x="194" y="66"/>
                </a:lnTo>
                <a:lnTo>
                  <a:pt x="195" y="67"/>
                </a:lnTo>
                <a:lnTo>
                  <a:pt x="195" y="69"/>
                </a:lnTo>
                <a:lnTo>
                  <a:pt x="196" y="72"/>
                </a:lnTo>
                <a:lnTo>
                  <a:pt x="198" y="75"/>
                </a:lnTo>
                <a:lnTo>
                  <a:pt x="201" y="79"/>
                </a:lnTo>
                <a:lnTo>
                  <a:pt x="203" y="84"/>
                </a:lnTo>
                <a:lnTo>
                  <a:pt x="210" y="92"/>
                </a:lnTo>
                <a:lnTo>
                  <a:pt x="214" y="95"/>
                </a:lnTo>
                <a:lnTo>
                  <a:pt x="218" y="98"/>
                </a:lnTo>
                <a:lnTo>
                  <a:pt x="220" y="98"/>
                </a:lnTo>
                <a:lnTo>
                  <a:pt x="221" y="99"/>
                </a:lnTo>
                <a:lnTo>
                  <a:pt x="222" y="99"/>
                </a:lnTo>
                <a:lnTo>
                  <a:pt x="223" y="99"/>
                </a:lnTo>
                <a:lnTo>
                  <a:pt x="223" y="97"/>
                </a:lnTo>
                <a:lnTo>
                  <a:pt x="223" y="95"/>
                </a:lnTo>
                <a:lnTo>
                  <a:pt x="222" y="92"/>
                </a:lnTo>
                <a:lnTo>
                  <a:pt x="220" y="88"/>
                </a:lnTo>
                <a:lnTo>
                  <a:pt x="216" y="79"/>
                </a:lnTo>
                <a:lnTo>
                  <a:pt x="215" y="74"/>
                </a:lnTo>
                <a:lnTo>
                  <a:pt x="214" y="69"/>
                </a:lnTo>
                <a:lnTo>
                  <a:pt x="214" y="64"/>
                </a:lnTo>
                <a:lnTo>
                  <a:pt x="214" y="59"/>
                </a:lnTo>
                <a:lnTo>
                  <a:pt x="216" y="53"/>
                </a:lnTo>
                <a:lnTo>
                  <a:pt x="218" y="48"/>
                </a:lnTo>
                <a:lnTo>
                  <a:pt x="221" y="44"/>
                </a:lnTo>
                <a:lnTo>
                  <a:pt x="225" y="39"/>
                </a:lnTo>
                <a:lnTo>
                  <a:pt x="229" y="35"/>
                </a:lnTo>
                <a:lnTo>
                  <a:pt x="232" y="30"/>
                </a:lnTo>
                <a:lnTo>
                  <a:pt x="236" y="26"/>
                </a:lnTo>
                <a:lnTo>
                  <a:pt x="237" y="22"/>
                </a:lnTo>
                <a:lnTo>
                  <a:pt x="238" y="18"/>
                </a:lnTo>
                <a:lnTo>
                  <a:pt x="238" y="17"/>
                </a:lnTo>
                <a:lnTo>
                  <a:pt x="237" y="17"/>
                </a:lnTo>
                <a:lnTo>
                  <a:pt x="236" y="16"/>
                </a:lnTo>
                <a:lnTo>
                  <a:pt x="235" y="17"/>
                </a:lnTo>
                <a:lnTo>
                  <a:pt x="233" y="17"/>
                </a:lnTo>
                <a:lnTo>
                  <a:pt x="231" y="19"/>
                </a:lnTo>
                <a:lnTo>
                  <a:pt x="220" y="26"/>
                </a:lnTo>
                <a:lnTo>
                  <a:pt x="211" y="35"/>
                </a:lnTo>
                <a:lnTo>
                  <a:pt x="206" y="39"/>
                </a:lnTo>
                <a:lnTo>
                  <a:pt x="203" y="43"/>
                </a:lnTo>
                <a:lnTo>
                  <a:pt x="200" y="46"/>
                </a:lnTo>
                <a:lnTo>
                  <a:pt x="198" y="49"/>
                </a:lnTo>
                <a:lnTo>
                  <a:pt x="194" y="55"/>
                </a:lnTo>
                <a:lnTo>
                  <a:pt x="190" y="59"/>
                </a:lnTo>
                <a:lnTo>
                  <a:pt x="188" y="60"/>
                </a:lnTo>
                <a:lnTo>
                  <a:pt x="186" y="62"/>
                </a:lnTo>
                <a:lnTo>
                  <a:pt x="183" y="62"/>
                </a:lnTo>
                <a:lnTo>
                  <a:pt x="179" y="63"/>
                </a:lnTo>
                <a:lnTo>
                  <a:pt x="175" y="63"/>
                </a:lnTo>
                <a:lnTo>
                  <a:pt x="171" y="62"/>
                </a:lnTo>
                <a:lnTo>
                  <a:pt x="166" y="62"/>
                </a:lnTo>
                <a:lnTo>
                  <a:pt x="160" y="61"/>
                </a:lnTo>
                <a:lnTo>
                  <a:pt x="154" y="62"/>
                </a:lnTo>
                <a:lnTo>
                  <a:pt x="151" y="62"/>
                </a:lnTo>
                <a:lnTo>
                  <a:pt x="149" y="63"/>
                </a:lnTo>
                <a:lnTo>
                  <a:pt x="146" y="64"/>
                </a:lnTo>
                <a:lnTo>
                  <a:pt x="143" y="66"/>
                </a:lnTo>
                <a:lnTo>
                  <a:pt x="140" y="69"/>
                </a:lnTo>
                <a:lnTo>
                  <a:pt x="138" y="71"/>
                </a:lnTo>
                <a:lnTo>
                  <a:pt x="137" y="72"/>
                </a:lnTo>
                <a:lnTo>
                  <a:pt x="136" y="73"/>
                </a:lnTo>
                <a:lnTo>
                  <a:pt x="133" y="77"/>
                </a:lnTo>
                <a:lnTo>
                  <a:pt x="129" y="79"/>
                </a:lnTo>
                <a:lnTo>
                  <a:pt x="124" y="82"/>
                </a:lnTo>
                <a:lnTo>
                  <a:pt x="122" y="82"/>
                </a:lnTo>
                <a:lnTo>
                  <a:pt x="120" y="83"/>
                </a:lnTo>
                <a:lnTo>
                  <a:pt x="119" y="82"/>
                </a:lnTo>
                <a:lnTo>
                  <a:pt x="117" y="81"/>
                </a:lnTo>
                <a:lnTo>
                  <a:pt x="116" y="80"/>
                </a:lnTo>
                <a:lnTo>
                  <a:pt x="116" y="77"/>
                </a:lnTo>
                <a:lnTo>
                  <a:pt x="116" y="74"/>
                </a:lnTo>
                <a:lnTo>
                  <a:pt x="116" y="70"/>
                </a:lnTo>
                <a:lnTo>
                  <a:pt x="117" y="64"/>
                </a:lnTo>
                <a:lnTo>
                  <a:pt x="117" y="57"/>
                </a:lnTo>
                <a:lnTo>
                  <a:pt x="116" y="44"/>
                </a:lnTo>
                <a:lnTo>
                  <a:pt x="116" y="38"/>
                </a:lnTo>
                <a:lnTo>
                  <a:pt x="115" y="33"/>
                </a:lnTo>
                <a:lnTo>
                  <a:pt x="114" y="28"/>
                </a:lnTo>
                <a:lnTo>
                  <a:pt x="113" y="23"/>
                </a:lnTo>
                <a:lnTo>
                  <a:pt x="112" y="22"/>
                </a:lnTo>
                <a:lnTo>
                  <a:pt x="112" y="21"/>
                </a:lnTo>
                <a:lnTo>
                  <a:pt x="111" y="20"/>
                </a:lnTo>
                <a:lnTo>
                  <a:pt x="111" y="19"/>
                </a:lnTo>
                <a:lnTo>
                  <a:pt x="110" y="19"/>
                </a:lnTo>
                <a:lnTo>
                  <a:pt x="109" y="21"/>
                </a:lnTo>
                <a:lnTo>
                  <a:pt x="108" y="22"/>
                </a:lnTo>
                <a:lnTo>
                  <a:pt x="107" y="25"/>
                </a:lnTo>
                <a:lnTo>
                  <a:pt x="107" y="30"/>
                </a:lnTo>
                <a:lnTo>
                  <a:pt x="107" y="32"/>
                </a:lnTo>
                <a:lnTo>
                  <a:pt x="107" y="34"/>
                </a:lnTo>
                <a:lnTo>
                  <a:pt x="106" y="37"/>
                </a:lnTo>
                <a:lnTo>
                  <a:pt x="106" y="40"/>
                </a:lnTo>
                <a:lnTo>
                  <a:pt x="105" y="47"/>
                </a:lnTo>
                <a:lnTo>
                  <a:pt x="104" y="55"/>
                </a:lnTo>
                <a:lnTo>
                  <a:pt x="103" y="62"/>
                </a:lnTo>
                <a:lnTo>
                  <a:pt x="101" y="70"/>
                </a:lnTo>
                <a:lnTo>
                  <a:pt x="100" y="73"/>
                </a:lnTo>
                <a:lnTo>
                  <a:pt x="99" y="75"/>
                </a:lnTo>
                <a:lnTo>
                  <a:pt x="97" y="77"/>
                </a:lnTo>
                <a:lnTo>
                  <a:pt x="96" y="79"/>
                </a:lnTo>
                <a:lnTo>
                  <a:pt x="93" y="81"/>
                </a:lnTo>
                <a:lnTo>
                  <a:pt x="90" y="83"/>
                </a:lnTo>
                <a:lnTo>
                  <a:pt x="87" y="84"/>
                </a:lnTo>
                <a:lnTo>
                  <a:pt x="83" y="84"/>
                </a:lnTo>
                <a:lnTo>
                  <a:pt x="80" y="83"/>
                </a:lnTo>
                <a:lnTo>
                  <a:pt x="78" y="81"/>
                </a:lnTo>
                <a:lnTo>
                  <a:pt x="76" y="78"/>
                </a:lnTo>
                <a:lnTo>
                  <a:pt x="74" y="74"/>
                </a:lnTo>
                <a:lnTo>
                  <a:pt x="74" y="72"/>
                </a:lnTo>
                <a:lnTo>
                  <a:pt x="74" y="68"/>
                </a:lnTo>
                <a:lnTo>
                  <a:pt x="73" y="64"/>
                </a:lnTo>
                <a:lnTo>
                  <a:pt x="73" y="59"/>
                </a:lnTo>
                <a:lnTo>
                  <a:pt x="73" y="49"/>
                </a:lnTo>
                <a:lnTo>
                  <a:pt x="73" y="38"/>
                </a:lnTo>
                <a:lnTo>
                  <a:pt x="74" y="27"/>
                </a:lnTo>
                <a:lnTo>
                  <a:pt x="74" y="22"/>
                </a:lnTo>
                <a:lnTo>
                  <a:pt x="74" y="17"/>
                </a:lnTo>
                <a:lnTo>
                  <a:pt x="74" y="14"/>
                </a:lnTo>
                <a:lnTo>
                  <a:pt x="73" y="10"/>
                </a:lnTo>
                <a:lnTo>
                  <a:pt x="73" y="8"/>
                </a:lnTo>
                <a:lnTo>
                  <a:pt x="73" y="7"/>
                </a:lnTo>
                <a:lnTo>
                  <a:pt x="71" y="5"/>
                </a:lnTo>
                <a:lnTo>
                  <a:pt x="70" y="4"/>
                </a:lnTo>
                <a:lnTo>
                  <a:pt x="68" y="3"/>
                </a:lnTo>
                <a:lnTo>
                  <a:pt x="66" y="2"/>
                </a:lnTo>
                <a:lnTo>
                  <a:pt x="64" y="3"/>
                </a:lnTo>
                <a:lnTo>
                  <a:pt x="62" y="4"/>
                </a:lnTo>
                <a:lnTo>
                  <a:pt x="61" y="7"/>
                </a:lnTo>
                <a:lnTo>
                  <a:pt x="61" y="8"/>
                </a:lnTo>
                <a:lnTo>
                  <a:pt x="61" y="10"/>
                </a:lnTo>
                <a:lnTo>
                  <a:pt x="61" y="13"/>
                </a:lnTo>
                <a:lnTo>
                  <a:pt x="61" y="17"/>
                </a:lnTo>
                <a:lnTo>
                  <a:pt x="62" y="21"/>
                </a:lnTo>
                <a:lnTo>
                  <a:pt x="62" y="26"/>
                </a:lnTo>
                <a:lnTo>
                  <a:pt x="62" y="31"/>
                </a:lnTo>
                <a:lnTo>
                  <a:pt x="62" y="37"/>
                </a:lnTo>
                <a:lnTo>
                  <a:pt x="62" y="49"/>
                </a:lnTo>
                <a:lnTo>
                  <a:pt x="62" y="60"/>
                </a:lnTo>
                <a:lnTo>
                  <a:pt x="61" y="66"/>
                </a:lnTo>
                <a:lnTo>
                  <a:pt x="60" y="70"/>
                </a:lnTo>
                <a:lnTo>
                  <a:pt x="59" y="75"/>
                </a:lnTo>
                <a:lnTo>
                  <a:pt x="58" y="78"/>
                </a:lnTo>
                <a:lnTo>
                  <a:pt x="56" y="81"/>
                </a:lnTo>
                <a:lnTo>
                  <a:pt x="53" y="83"/>
                </a:lnTo>
                <a:lnTo>
                  <a:pt x="51" y="84"/>
                </a:lnTo>
                <a:lnTo>
                  <a:pt x="48" y="84"/>
                </a:lnTo>
                <a:lnTo>
                  <a:pt x="44" y="85"/>
                </a:lnTo>
                <a:lnTo>
                  <a:pt x="40" y="84"/>
                </a:lnTo>
                <a:lnTo>
                  <a:pt x="37" y="82"/>
                </a:lnTo>
                <a:lnTo>
                  <a:pt x="34" y="80"/>
                </a:lnTo>
                <a:lnTo>
                  <a:pt x="32" y="76"/>
                </a:lnTo>
                <a:lnTo>
                  <a:pt x="31" y="72"/>
                </a:lnTo>
                <a:lnTo>
                  <a:pt x="30" y="67"/>
                </a:lnTo>
                <a:lnTo>
                  <a:pt x="30" y="65"/>
                </a:lnTo>
                <a:lnTo>
                  <a:pt x="30" y="61"/>
                </a:lnTo>
                <a:lnTo>
                  <a:pt x="29" y="57"/>
                </a:lnTo>
                <a:lnTo>
                  <a:pt x="29" y="52"/>
                </a:lnTo>
                <a:lnTo>
                  <a:pt x="28" y="42"/>
                </a:lnTo>
                <a:lnTo>
                  <a:pt x="26" y="32"/>
                </a:lnTo>
                <a:lnTo>
                  <a:pt x="25" y="21"/>
                </a:lnTo>
                <a:lnTo>
                  <a:pt x="24" y="16"/>
                </a:lnTo>
                <a:lnTo>
                  <a:pt x="24" y="12"/>
                </a:lnTo>
                <a:lnTo>
                  <a:pt x="23" y="8"/>
                </a:lnTo>
                <a:lnTo>
                  <a:pt x="23" y="5"/>
                </a:lnTo>
                <a:lnTo>
                  <a:pt x="23" y="3"/>
                </a:lnTo>
                <a:lnTo>
                  <a:pt x="23" y="1"/>
                </a:lnTo>
                <a:lnTo>
                  <a:pt x="23" y="0"/>
                </a:lnTo>
                <a:lnTo>
                  <a:pt x="22" y="0"/>
                </a:lnTo>
                <a:lnTo>
                  <a:pt x="21" y="0"/>
                </a:lnTo>
                <a:lnTo>
                  <a:pt x="19" y="1"/>
                </a:lnTo>
                <a:lnTo>
                  <a:pt x="16" y="2"/>
                </a:lnTo>
                <a:lnTo>
                  <a:pt x="12" y="6"/>
                </a:lnTo>
                <a:lnTo>
                  <a:pt x="11" y="7"/>
                </a:lnTo>
                <a:lnTo>
                  <a:pt x="10" y="7"/>
                </a:lnTo>
              </a:path>
            </a:pathLst>
          </a:custGeom>
          <a:solidFill>
            <a:srgbClr val="009E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9" name="矩形 148"/>
          <p:cNvSpPr/>
          <p:nvPr/>
        </p:nvSpPr>
        <p:spPr>
          <a:xfrm>
            <a:off x="3643313" y="812003"/>
            <a:ext cx="180022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可见的行为表现</a:t>
            </a:r>
          </a:p>
        </p:txBody>
      </p:sp>
      <p:sp>
        <p:nvSpPr>
          <p:cNvPr id="150" name="Freeform 21"/>
          <p:cNvSpPr>
            <a:spLocks/>
          </p:cNvSpPr>
          <p:nvPr/>
        </p:nvSpPr>
        <p:spPr bwMode="auto">
          <a:xfrm>
            <a:off x="8234363" y="4955378"/>
            <a:ext cx="623887" cy="525462"/>
          </a:xfrm>
          <a:custGeom>
            <a:avLst/>
            <a:gdLst>
              <a:gd name="T0" fmla="*/ 0 w 912"/>
              <a:gd name="T1" fmla="*/ 8 h 400"/>
              <a:gd name="T2" fmla="*/ 96 w 912"/>
              <a:gd name="T3" fmla="*/ 344 h 400"/>
              <a:gd name="T4" fmla="*/ 384 w 912"/>
              <a:gd name="T5" fmla="*/ 8 h 400"/>
              <a:gd name="T6" fmla="*/ 720 w 912"/>
              <a:gd name="T7" fmla="*/ 392 h 400"/>
              <a:gd name="T8" fmla="*/ 912 w 912"/>
              <a:gd name="T9" fmla="*/ 56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2"/>
              <a:gd name="T16" fmla="*/ 0 h 400"/>
              <a:gd name="T17" fmla="*/ 912 w 912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2" h="400">
                <a:moveTo>
                  <a:pt x="0" y="8"/>
                </a:moveTo>
                <a:cubicBezTo>
                  <a:pt x="16" y="176"/>
                  <a:pt x="32" y="344"/>
                  <a:pt x="96" y="344"/>
                </a:cubicBezTo>
                <a:cubicBezTo>
                  <a:pt x="160" y="344"/>
                  <a:pt x="280" y="0"/>
                  <a:pt x="384" y="8"/>
                </a:cubicBezTo>
                <a:cubicBezTo>
                  <a:pt x="488" y="16"/>
                  <a:pt x="632" y="384"/>
                  <a:pt x="720" y="392"/>
                </a:cubicBezTo>
                <a:cubicBezTo>
                  <a:pt x="808" y="400"/>
                  <a:pt x="860" y="228"/>
                  <a:pt x="912" y="56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3714750" y="2380453"/>
            <a:ext cx="1785938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影响行为和绩效的深层次原因</a:t>
            </a:r>
          </a:p>
        </p:txBody>
      </p:sp>
      <p:sp>
        <p:nvSpPr>
          <p:cNvPr id="152" name="Line 8"/>
          <p:cNvSpPr>
            <a:spLocks noChangeShapeType="1"/>
          </p:cNvSpPr>
          <p:nvPr/>
        </p:nvSpPr>
        <p:spPr bwMode="auto">
          <a:xfrm>
            <a:off x="7358063" y="4098128"/>
            <a:ext cx="527050" cy="1587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2075" tIns="46038" rIns="92075" bIns="46038" anchor="ctr">
            <a:spAutoFit/>
          </a:bodyPr>
          <a:lstStyle/>
          <a:p>
            <a:endParaRPr lang="zh-CN" altLang="en-US"/>
          </a:p>
        </p:txBody>
      </p:sp>
      <p:sp>
        <p:nvSpPr>
          <p:cNvPr id="153" name="Text Box 23"/>
          <p:cNvSpPr txBox="1">
            <a:spLocks noChangeArrowheads="1"/>
          </p:cNvSpPr>
          <p:nvPr/>
        </p:nvSpPr>
        <p:spPr bwMode="auto">
          <a:xfrm>
            <a:off x="7858125" y="3812378"/>
            <a:ext cx="966788" cy="585787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  <a:latin typeface="Comic Sans MS" pitchFamily="66" charset="0"/>
                <a:ea typeface="楷体" pitchFamily="49" charset="-122"/>
              </a:rPr>
              <a:t>价值观</a:t>
            </a:r>
            <a:endParaRPr lang="zh-CN" altLang="en-US" sz="3200">
              <a:latin typeface="Comic Sans MS" pitchFamily="66" charset="0"/>
              <a:ea typeface="楷体" pitchFamily="49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5715008" y="4098139"/>
            <a:ext cx="157607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冰山</a:t>
            </a:r>
          </a:p>
        </p:txBody>
      </p:sp>
      <p:sp>
        <p:nvSpPr>
          <p:cNvPr id="155" name="圆角矩形 154"/>
          <p:cNvSpPr/>
          <p:nvPr/>
        </p:nvSpPr>
        <p:spPr>
          <a:xfrm>
            <a:off x="3643313" y="26190"/>
            <a:ext cx="5286375" cy="2071688"/>
          </a:xfrm>
          <a:prstGeom prst="roundRect">
            <a:avLst/>
          </a:prstGeom>
          <a:solidFill>
            <a:srgbClr val="FFC000">
              <a:alpha val="1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6" name="圆角矩形 155"/>
          <p:cNvSpPr/>
          <p:nvPr/>
        </p:nvSpPr>
        <p:spPr>
          <a:xfrm>
            <a:off x="3643313" y="2169316"/>
            <a:ext cx="5357812" cy="2871788"/>
          </a:xfrm>
          <a:prstGeom prst="roundRect">
            <a:avLst/>
          </a:prstGeom>
          <a:solidFill>
            <a:srgbClr val="006666">
              <a:alpha val="30196"/>
            </a:srgbClr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124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720" y="106343"/>
            <a:ext cx="5607560" cy="47200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360</a:t>
            </a:r>
            <a:r>
              <a:rPr lang="zh-CN" altLang="en-US" dirty="0" smtClean="0">
                <a:solidFill>
                  <a:schemeClr val="tx1"/>
                </a:solidFill>
              </a:rPr>
              <a:t>度人才测评原理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75587" y="553395"/>
            <a:ext cx="3898655" cy="413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8720" y="576931"/>
            <a:ext cx="2856872" cy="55976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174625">
              <a:lnSpc>
                <a:spcPct val="150000"/>
              </a:lnSpc>
            </a:pPr>
            <a:r>
              <a:rPr lang="en-US" altLang="zh-CN" sz="2400" b="1" spc="150" dirty="0" smtClean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黑体" pitchFamily="49" charset="-122"/>
                <a:ea typeface="黑体" pitchFamily="49" charset="-122"/>
              </a:rPr>
              <a:t>360</a:t>
            </a:r>
            <a:r>
              <a:rPr lang="zh-CN" altLang="en-US" sz="2400" b="1" spc="150" dirty="0" smtClean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黑体" pitchFamily="49" charset="-122"/>
                <a:ea typeface="黑体" pitchFamily="49" charset="-122"/>
              </a:rPr>
              <a:t>度测评无死角</a:t>
            </a:r>
          </a:p>
        </p:txBody>
      </p:sp>
      <p:sp>
        <p:nvSpPr>
          <p:cNvPr id="8" name="矩形 7"/>
          <p:cNvSpPr/>
          <p:nvPr/>
        </p:nvSpPr>
        <p:spPr>
          <a:xfrm>
            <a:off x="1748865" y="1556645"/>
            <a:ext cx="3400290" cy="6376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174625">
              <a:lnSpc>
                <a:spcPct val="150000"/>
              </a:lnSpc>
            </a:pPr>
            <a:r>
              <a:rPr lang="zh-CN" altLang="en-US" sz="2800" b="1" spc="150" dirty="0" smtClean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黑体" pitchFamily="49" charset="-122"/>
                <a:ea typeface="黑体" pitchFamily="49" charset="-122"/>
              </a:rPr>
              <a:t>行为化测量保精准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20" y="2950029"/>
            <a:ext cx="5100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样题：</a:t>
            </a:r>
            <a:endParaRPr lang="en-US" altLang="zh-CN" b="1" dirty="0" smtClean="0"/>
          </a:p>
          <a:p>
            <a:r>
              <a:rPr lang="zh-CN" altLang="en-US" b="1" dirty="0" smtClean="0"/>
              <a:t>你认为“张三”在日常工作中总是能耐心听完同事发表的意见，而不贸然打断吗？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sz="1400" b="1" dirty="0" smtClean="0"/>
              <a:t>非常同意        同意        一般            不同意      非常不同意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      5</a:t>
            </a:r>
            <a:r>
              <a:rPr lang="zh-CN" altLang="en-US" sz="1400" b="1" dirty="0" smtClean="0"/>
              <a:t>分              </a:t>
            </a:r>
            <a:r>
              <a:rPr lang="en-US" altLang="zh-CN" sz="1400" b="1" dirty="0" smtClean="0"/>
              <a:t>4</a:t>
            </a:r>
            <a:r>
              <a:rPr lang="zh-CN" altLang="en-US" sz="1400" b="1" dirty="0" smtClean="0"/>
              <a:t>分           </a:t>
            </a:r>
            <a:r>
              <a:rPr lang="en-US" altLang="zh-CN" sz="1400" b="1" dirty="0" smtClean="0"/>
              <a:t>3</a:t>
            </a:r>
            <a:r>
              <a:rPr lang="zh-CN" altLang="en-US" sz="1400" b="1" dirty="0" smtClean="0"/>
              <a:t>分 </a:t>
            </a:r>
            <a:r>
              <a:rPr lang="en-US" altLang="zh-CN" sz="1400" b="1" dirty="0" smtClean="0"/>
              <a:t>	          2</a:t>
            </a:r>
            <a:r>
              <a:rPr lang="zh-CN" altLang="en-US" sz="1400" b="1" dirty="0" smtClean="0"/>
              <a:t>分                  </a:t>
            </a:r>
            <a:r>
              <a:rPr lang="en-US" altLang="zh-CN" sz="1400" b="1" dirty="0" smtClean="0"/>
              <a:t>1</a:t>
            </a:r>
            <a:r>
              <a:rPr lang="zh-CN" altLang="en-US" sz="1400" b="1" dirty="0" smtClean="0"/>
              <a:t>分</a:t>
            </a:r>
            <a:endParaRPr lang="zh-CN" altLang="en-US" sz="1400" b="1" dirty="0"/>
          </a:p>
        </p:txBody>
      </p:sp>
    </p:spTree>
    <p:custDataLst>
      <p:tags r:id="rId1"/>
    </p:custDataLst>
  </p:cSld>
  <p:clrMapOvr>
    <a:masterClrMapping/>
  </p:clrMapOvr>
  <p:transition advTm="124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102847" y="117229"/>
            <a:ext cx="5607560" cy="47200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行业中哪些企业在使用</a:t>
            </a:r>
            <a:r>
              <a:rPr lang="en-US" altLang="zh-CN" dirty="0" smtClean="0">
                <a:solidFill>
                  <a:schemeClr val="tx1"/>
                </a:solidFill>
              </a:rPr>
              <a:t>360</a:t>
            </a:r>
            <a:r>
              <a:rPr lang="zh-CN" altLang="en-US" dirty="0" smtClean="0">
                <a:solidFill>
                  <a:schemeClr val="tx1"/>
                </a:solidFill>
              </a:rPr>
              <a:t>度人才测评？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灯片编号占位符 3"/>
          <p:cNvSpPr txBox="1">
            <a:spLocks/>
          </p:cNvSpPr>
          <p:nvPr/>
        </p:nvSpPr>
        <p:spPr bwMode="auto">
          <a:xfrm>
            <a:off x="0" y="4875213"/>
            <a:ext cx="928688" cy="2682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C030FB-B08F-48A2-B2EF-0AD1586D53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897564"/>
            <a:ext cx="1885950" cy="45720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7" y="897564"/>
            <a:ext cx="1096721" cy="45630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7" y="951570"/>
            <a:ext cx="1872209" cy="45630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1761660"/>
            <a:ext cx="1886400" cy="542517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8024" y="1869672"/>
            <a:ext cx="1886400" cy="504125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99791" y="2886634"/>
            <a:ext cx="1886400" cy="495206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76056" y="2886633"/>
            <a:ext cx="1886400" cy="398104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530" y="3896171"/>
            <a:ext cx="1800199" cy="575474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20272" y="3896171"/>
            <a:ext cx="1741927" cy="508062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Picture 1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920988" y="589237"/>
            <a:ext cx="1381125" cy="866775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44470" y="1761660"/>
            <a:ext cx="1504950" cy="55245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52104" y="2886634"/>
            <a:ext cx="1571625" cy="49530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44470" y="2791290"/>
            <a:ext cx="1800200" cy="59055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586191" y="3871570"/>
            <a:ext cx="1809750" cy="600075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616188" y="3871570"/>
            <a:ext cx="16859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52104" y="1761660"/>
            <a:ext cx="1512169" cy="58076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</p:cSld>
  <p:clrMapOvr>
    <a:masterClrMapping/>
  </p:clrMapOvr>
  <p:transition advTm="124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9"/>
          <p:cNvSpPr txBox="1">
            <a:spLocks noChangeArrowheads="1"/>
          </p:cNvSpPr>
          <p:nvPr/>
        </p:nvSpPr>
        <p:spPr bwMode="auto">
          <a:xfrm>
            <a:off x="4096664" y="337457"/>
            <a:ext cx="3817257" cy="19389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目录</a:t>
            </a:r>
            <a:endParaRPr lang="en-US" altLang="zh-CN" sz="2000" b="1" dirty="0" smtClean="0">
              <a:solidFill>
                <a:srgbClr val="0070C0"/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什么是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360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度人才盘点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为什么要做</a:t>
            </a:r>
            <a:r>
              <a:rPr lang="en-US" altLang="zh-CN" sz="2000" b="1" dirty="0" smtClean="0">
                <a:solidFill>
                  <a:srgbClr val="0070C0"/>
                </a:solidFill>
                <a:latin typeface="+mn-ea"/>
                <a:cs typeface="+mj-cs"/>
              </a:rPr>
              <a:t>360</a:t>
            </a: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cs typeface="+mj-cs"/>
              </a:rPr>
              <a:t>度人才盘点</a:t>
            </a:r>
            <a:endParaRPr lang="en-US" altLang="zh-CN" sz="2000" b="1" dirty="0" smtClean="0">
              <a:solidFill>
                <a:srgbClr val="0070C0"/>
              </a:solidFill>
              <a:latin typeface="+mn-ea"/>
              <a:cs typeface="+mj-cs"/>
            </a:endParaRPr>
          </a:p>
          <a:p>
            <a:pPr marL="914400" lvl="1" indent="-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项目安排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2941726365"/>
      </p:ext>
    </p:extLst>
  </p:cSld>
  <p:clrMapOvr>
    <a:masterClrMapping/>
  </p:clrMapOvr>
  <p:transition advTm="3993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340434" y="1062472"/>
          <a:ext cx="4942116" cy="3008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372"/>
                <a:gridCol w="1647372"/>
                <a:gridCol w="1647372"/>
              </a:tblGrid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调岗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技能培训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</a:rPr>
                        <a:t>360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度访谈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FFFF00"/>
                          </a:solidFill>
                        </a:rPr>
                        <a:t>B</a:t>
                      </a:r>
                      <a:r>
                        <a:rPr lang="zh-CN" altLang="en-US" sz="1200" b="1" dirty="0" smtClean="0">
                          <a:solidFill>
                            <a:srgbClr val="FFFF00"/>
                          </a:solidFill>
                        </a:rPr>
                        <a:t>级人员</a:t>
                      </a:r>
                      <a:endParaRPr lang="zh-CN" altLang="en-US" sz="12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轮岗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调薪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管理和技能培训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FFFF00"/>
                          </a:solidFill>
                        </a:rPr>
                        <a:t>B+ </a:t>
                      </a:r>
                      <a:r>
                        <a:rPr lang="zh-CN" altLang="en-US" sz="1200" b="1" dirty="0" smtClean="0">
                          <a:solidFill>
                            <a:srgbClr val="FFFF00"/>
                          </a:solidFill>
                        </a:rPr>
                        <a:t>级人员</a:t>
                      </a:r>
                      <a:endParaRPr lang="zh-CN" altLang="en-US" sz="12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重点关注，尽快安排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有很高被挖走的几率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FFFF00"/>
                          </a:solidFill>
                        </a:rPr>
                        <a:t>A</a:t>
                      </a:r>
                      <a:r>
                        <a:rPr lang="zh-CN" altLang="en-US" sz="1200" b="1" dirty="0" smtClean="0">
                          <a:solidFill>
                            <a:srgbClr val="FFFF00"/>
                          </a:solidFill>
                        </a:rPr>
                        <a:t>级人员</a:t>
                      </a:r>
                      <a:endParaRPr lang="zh-CN" altLang="en-US" sz="12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014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调岗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技能培训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</a:rPr>
                        <a:t>360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度访谈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FF00"/>
                          </a:solidFill>
                        </a:rPr>
                        <a:t>B- </a:t>
                      </a:r>
                      <a:r>
                        <a:rPr lang="zh-CN" altLang="en-US" sz="1200" b="1" dirty="0" smtClean="0">
                          <a:solidFill>
                            <a:srgbClr val="FFFF00"/>
                          </a:solidFill>
                        </a:rPr>
                        <a:t>级人员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轮岗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调薪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管理和技能培训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FF00"/>
                          </a:solidFill>
                        </a:rPr>
                        <a:t>B</a:t>
                      </a:r>
                      <a:r>
                        <a:rPr lang="zh-CN" altLang="en-US" sz="1200" b="1" dirty="0" smtClean="0">
                          <a:solidFill>
                            <a:srgbClr val="FFFF00"/>
                          </a:solidFill>
                        </a:rPr>
                        <a:t>级人员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晋升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调薪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管理培训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FFFF00"/>
                          </a:solidFill>
                        </a:rPr>
                        <a:t>B+</a:t>
                      </a:r>
                      <a:r>
                        <a:rPr lang="en-US" altLang="zh-CN" sz="1200" b="1" baseline="0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zh-CN" altLang="en-US" sz="1200" b="1" dirty="0" smtClean="0">
                          <a:solidFill>
                            <a:srgbClr val="FFFF00"/>
                          </a:solidFill>
                        </a:rPr>
                        <a:t>级人员</a:t>
                      </a:r>
                      <a:endParaRPr lang="zh-CN" altLang="en-US" sz="12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0014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调岗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技能培训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辞退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FF00"/>
                          </a:solidFill>
                        </a:rPr>
                        <a:t>C </a:t>
                      </a:r>
                      <a:r>
                        <a:rPr lang="zh-CN" altLang="en-US" sz="1200" b="1" dirty="0" smtClean="0">
                          <a:solidFill>
                            <a:srgbClr val="FFFF00"/>
                          </a:solidFill>
                        </a:rPr>
                        <a:t>级人员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调薪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管理和技能培训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FF00"/>
                          </a:solidFill>
                        </a:rPr>
                        <a:t>B- </a:t>
                      </a:r>
                      <a:r>
                        <a:rPr lang="zh-CN" altLang="en-US" sz="1200" b="1" dirty="0" smtClean="0">
                          <a:solidFill>
                            <a:srgbClr val="FFFF00"/>
                          </a:solidFill>
                        </a:rPr>
                        <a:t>级人员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调薪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</a:rPr>
                        <a:t>管理培训</a:t>
                      </a:r>
                      <a:endParaRPr lang="en-US" altLang="zh-CN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>
                          <a:solidFill>
                            <a:srgbClr val="FFFF00"/>
                          </a:solidFill>
                        </a:rPr>
                        <a:t>B</a:t>
                      </a:r>
                      <a:r>
                        <a:rPr lang="zh-CN" altLang="en-US" sz="1200" b="1" dirty="0" smtClean="0">
                          <a:solidFill>
                            <a:srgbClr val="FFFF00"/>
                          </a:solidFill>
                        </a:rPr>
                        <a:t>级人员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40977" y="1378158"/>
            <a:ext cx="794658" cy="3693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转变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0977" y="2444957"/>
            <a:ext cx="794658" cy="3693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成长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40977" y="3522644"/>
            <a:ext cx="794658" cy="3693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熟练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62206" y="4230213"/>
            <a:ext cx="1502228" cy="3693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有限贡献者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49493" y="4230213"/>
            <a:ext cx="1556656" cy="3693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完全达标者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32714" y="4230213"/>
            <a:ext cx="1153888" cy="3693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优秀者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2533" y="1868018"/>
            <a:ext cx="461665" cy="15893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 smtClean="0"/>
              <a:t> 能     力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9" y="4709190"/>
            <a:ext cx="248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绩     效</a:t>
            </a:r>
            <a:endParaRPr lang="zh-CN" altLang="en-US" dirty="0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034198" y="442142"/>
            <a:ext cx="7129458" cy="620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人才管理九宫格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标题 20"/>
          <p:cNvSpPr>
            <a:spLocks noGrp="1"/>
          </p:cNvSpPr>
          <p:nvPr>
            <p:ph type="title"/>
          </p:nvPr>
        </p:nvSpPr>
        <p:spPr>
          <a:xfrm>
            <a:off x="129206" y="76202"/>
            <a:ext cx="5607560" cy="47200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作用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：人才盘点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513</Words>
  <Application>Microsoft Macintosh PowerPoint</Application>
  <PresentationFormat>全屏显示(16:9)</PresentationFormat>
  <Paragraphs>120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Theme</vt:lpstr>
      <vt:lpstr>2015年360度人才盘点内部宣讲</vt:lpstr>
      <vt:lpstr>幻灯片 2</vt:lpstr>
      <vt:lpstr>幻灯片 3</vt:lpstr>
      <vt:lpstr>企业中的人才价值</vt:lpstr>
      <vt:lpstr>人才测评原理</vt:lpstr>
      <vt:lpstr>360度人才测评原理</vt:lpstr>
      <vt:lpstr>行业中哪些企业在使用360度人才测评？</vt:lpstr>
      <vt:lpstr>幻灯片 8</vt:lpstr>
      <vt:lpstr>作用1：人才盘点</vt:lpstr>
      <vt:lpstr>作用2：促成长</vt:lpstr>
      <vt:lpstr>作用3：宣传企业文化</vt:lpstr>
      <vt:lpstr>作用4：聆听员工的声音</vt:lpstr>
      <vt:lpstr>幻灯片 13</vt:lpstr>
      <vt:lpstr>项目安排</vt:lpstr>
      <vt:lpstr>幻灯片 15</vt:lpstr>
    </vt:vector>
  </TitlesOfParts>
  <Company>ider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der</dc:creator>
  <cp:lastModifiedBy>刘节</cp:lastModifiedBy>
  <cp:revision>210</cp:revision>
  <dcterms:created xsi:type="dcterms:W3CDTF">2014-04-11T08:55:55Z</dcterms:created>
  <dcterms:modified xsi:type="dcterms:W3CDTF">2015-02-15T03:14:30Z</dcterms:modified>
</cp:coreProperties>
</file>